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7" r:id="rId3"/>
    <p:sldId id="313" r:id="rId4"/>
    <p:sldId id="314" r:id="rId5"/>
    <p:sldId id="321" r:id="rId6"/>
    <p:sldId id="316" r:id="rId7"/>
    <p:sldId id="320" r:id="rId8"/>
    <p:sldId id="317" r:id="rId9"/>
    <p:sldId id="324" r:id="rId10"/>
    <p:sldId id="323" r:id="rId11"/>
    <p:sldId id="326" r:id="rId12"/>
    <p:sldId id="327" r:id="rId13"/>
    <p:sldId id="331" r:id="rId14"/>
    <p:sldId id="330" r:id="rId15"/>
    <p:sldId id="328" r:id="rId16"/>
    <p:sldId id="288" r:id="rId17"/>
    <p:sldId id="332" r:id="rId1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0"/>
      <p:bold r:id="rId21"/>
    </p:embeddedFont>
    <p:embeddedFont>
      <p:font typeface="Calligraffitti" panose="020B0604020202020204" charset="0"/>
      <p:regular r:id="rId22"/>
    </p:embeddedFont>
    <p:embeddedFont>
      <p:font typeface="Comfortaa" panose="020B0604020202020204" charset="0"/>
      <p:regular r:id="rId23"/>
      <p:bold r:id="rId24"/>
    </p:embeddedFont>
    <p:embeddedFont>
      <p:font typeface="Gabriola" panose="04040605051002020D02" pitchFamily="82" charset="0"/>
      <p:regular r:id="rId25"/>
    </p:embeddedFont>
    <p:embeddedFont>
      <p:font typeface="Montserrat" panose="020B0604020202020204" charset="-52"/>
      <p:regular r:id="rId26"/>
      <p:bold r:id="rId27"/>
      <p:italic r:id="rId28"/>
      <p:boldItalic r:id="rId29"/>
    </p:embeddedFont>
    <p:embeddedFont>
      <p:font typeface="Nunito" panose="020B0604020202020204" charset="-52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la Nikolaeva" initials="SN" lastIdx="1" clrIdx="0">
    <p:extLst>
      <p:ext uri="{19B8F6BF-5375-455C-9EA6-DF929625EA0E}">
        <p15:presenceInfo xmlns:p15="http://schemas.microsoft.com/office/powerpoint/2012/main" userId="8bbb457629cbff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F8F4"/>
    <a:srgbClr val="323232"/>
    <a:srgbClr val="5A3E3A"/>
    <a:srgbClr val="9B877E"/>
    <a:srgbClr val="6D4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430A27-7877-4583-A978-E9B7EAEBF4D7}" v="1" dt="2021-05-28T07:52:54.449"/>
  </p1510:revLst>
</p1510:revInfo>
</file>

<file path=ppt/tableStyles.xml><?xml version="1.0" encoding="utf-8"?>
<a:tblStyleLst xmlns:a="http://schemas.openxmlformats.org/drawingml/2006/main" def="{CBC798AF-CA87-4897-9361-9A3BCD5EDC02}">
  <a:tblStyle styleId="{CBC798AF-CA87-4897-9361-9A3BCD5EDC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94360" autoAdjust="0"/>
  </p:normalViewPr>
  <p:slideViewPr>
    <p:cSldViewPr snapToGrid="0">
      <p:cViewPr varScale="1">
        <p:scale>
          <a:sx n="142" d="100"/>
          <a:sy n="142" d="100"/>
        </p:scale>
        <p:origin x="5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microsoft.com/office/2015/10/relationships/revisionInfo" Target="revisionInfo.xml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033d0b5f2_1_2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033d0b5f2_1_2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9761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84646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12865b1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12865b1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18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80c9abe0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80c9abe0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йнкнкн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05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a80c9abe00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a80c9abe00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13826">
            <a:off x="1526658" y="1137885"/>
            <a:ext cx="3207626" cy="2052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13894">
            <a:off x="1532168" y="3178851"/>
            <a:ext cx="2078417" cy="792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006400" y="1053700"/>
            <a:ext cx="5900100" cy="30255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marL="457200" lvl="0" indent="-3175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096900" y="3436605"/>
            <a:ext cx="2950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1538400" y="1464650"/>
            <a:ext cx="60672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7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5352002" y="103249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5341802" y="1622773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2"/>
          </p:nvPr>
        </p:nvSpPr>
        <p:spPr>
          <a:xfrm>
            <a:off x="5352002" y="293749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3"/>
          </p:nvPr>
        </p:nvSpPr>
        <p:spPr>
          <a:xfrm>
            <a:off x="5341802" y="3527773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body" idx="1"/>
          </p:nvPr>
        </p:nvSpPr>
        <p:spPr>
          <a:xfrm>
            <a:off x="777800" y="2057225"/>
            <a:ext cx="4093200" cy="1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777800" y="823818"/>
            <a:ext cx="3468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6" name="Google Shape;156;p30"/>
          <p:cNvSpPr txBox="1"/>
          <p:nvPr/>
        </p:nvSpPr>
        <p:spPr>
          <a:xfrm>
            <a:off x="777800" y="3474650"/>
            <a:ext cx="33495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2"/>
          </p:nvPr>
        </p:nvSpPr>
        <p:spPr>
          <a:xfrm>
            <a:off x="777800" y="1715400"/>
            <a:ext cx="3080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69" r:id="rId5"/>
    <p:sldLayoutId id="214748367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3.sv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33"/>
          <p:cNvGrpSpPr/>
          <p:nvPr/>
        </p:nvGrpSpPr>
        <p:grpSpPr>
          <a:xfrm rot="134293">
            <a:off x="161640" y="130047"/>
            <a:ext cx="8820721" cy="5003975"/>
            <a:chOff x="577150" y="371675"/>
            <a:chExt cx="2899721" cy="1958150"/>
          </a:xfrm>
        </p:grpSpPr>
        <p:sp>
          <p:nvSpPr>
            <p:cNvPr id="167" name="Google Shape;167;p33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686307" y="389544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0" name="Google Shape;190;p33"/>
          <p:cNvGrpSpPr/>
          <p:nvPr/>
        </p:nvGrpSpPr>
        <p:grpSpPr>
          <a:xfrm rot="802531">
            <a:off x="3066306" y="1001389"/>
            <a:ext cx="865867" cy="905674"/>
            <a:chOff x="4752750" y="1949012"/>
            <a:chExt cx="1356521" cy="1418884"/>
          </a:xfrm>
          <a:solidFill>
            <a:srgbClr val="6D4C47"/>
          </a:solidFill>
        </p:grpSpPr>
        <p:sp>
          <p:nvSpPr>
            <p:cNvPr id="191" name="Google Shape;191;p33"/>
            <p:cNvSpPr/>
            <p:nvPr/>
          </p:nvSpPr>
          <p:spPr>
            <a:xfrm>
              <a:off x="5753866" y="2408595"/>
              <a:ext cx="355404" cy="509021"/>
            </a:xfrm>
            <a:custGeom>
              <a:avLst/>
              <a:gdLst/>
              <a:ahLst/>
              <a:cxnLst/>
              <a:rect l="l" t="t" r="r" b="b"/>
              <a:pathLst>
                <a:path w="3630" h="5199" extrusionOk="0">
                  <a:moveTo>
                    <a:pt x="2329" y="1"/>
                  </a:moveTo>
                  <a:cubicBezTo>
                    <a:pt x="2298" y="1"/>
                    <a:pt x="2262" y="17"/>
                    <a:pt x="2204" y="56"/>
                  </a:cubicBezTo>
                  <a:cubicBezTo>
                    <a:pt x="2178" y="107"/>
                    <a:pt x="2191" y="145"/>
                    <a:pt x="2229" y="184"/>
                  </a:cubicBezTo>
                  <a:lnTo>
                    <a:pt x="2242" y="184"/>
                  </a:lnTo>
                  <a:cubicBezTo>
                    <a:pt x="2471" y="362"/>
                    <a:pt x="2675" y="553"/>
                    <a:pt x="2828" y="769"/>
                  </a:cubicBezTo>
                  <a:cubicBezTo>
                    <a:pt x="2993" y="998"/>
                    <a:pt x="3146" y="1240"/>
                    <a:pt x="3184" y="1521"/>
                  </a:cubicBezTo>
                  <a:cubicBezTo>
                    <a:pt x="3210" y="1648"/>
                    <a:pt x="3146" y="1813"/>
                    <a:pt x="3121" y="1941"/>
                  </a:cubicBezTo>
                  <a:cubicBezTo>
                    <a:pt x="3108" y="2004"/>
                    <a:pt x="3082" y="2068"/>
                    <a:pt x="3082" y="2132"/>
                  </a:cubicBezTo>
                  <a:cubicBezTo>
                    <a:pt x="3082" y="2195"/>
                    <a:pt x="3070" y="2272"/>
                    <a:pt x="3070" y="2335"/>
                  </a:cubicBezTo>
                  <a:cubicBezTo>
                    <a:pt x="3031" y="2603"/>
                    <a:pt x="2904" y="2858"/>
                    <a:pt x="2802" y="3125"/>
                  </a:cubicBezTo>
                  <a:cubicBezTo>
                    <a:pt x="2751" y="3278"/>
                    <a:pt x="2688" y="3405"/>
                    <a:pt x="2586" y="3507"/>
                  </a:cubicBezTo>
                  <a:cubicBezTo>
                    <a:pt x="2548" y="3558"/>
                    <a:pt x="2484" y="3596"/>
                    <a:pt x="2420" y="3634"/>
                  </a:cubicBezTo>
                  <a:cubicBezTo>
                    <a:pt x="2357" y="3685"/>
                    <a:pt x="2306" y="3736"/>
                    <a:pt x="2255" y="3774"/>
                  </a:cubicBezTo>
                  <a:cubicBezTo>
                    <a:pt x="2216" y="3838"/>
                    <a:pt x="2178" y="3914"/>
                    <a:pt x="2127" y="3953"/>
                  </a:cubicBezTo>
                  <a:lnTo>
                    <a:pt x="1987" y="4118"/>
                  </a:lnTo>
                  <a:cubicBezTo>
                    <a:pt x="1936" y="4156"/>
                    <a:pt x="1873" y="4207"/>
                    <a:pt x="1834" y="4258"/>
                  </a:cubicBezTo>
                  <a:cubicBezTo>
                    <a:pt x="1784" y="4309"/>
                    <a:pt x="1733" y="4373"/>
                    <a:pt x="1669" y="4398"/>
                  </a:cubicBezTo>
                  <a:cubicBezTo>
                    <a:pt x="1605" y="4449"/>
                    <a:pt x="1542" y="4475"/>
                    <a:pt x="1478" y="4513"/>
                  </a:cubicBezTo>
                  <a:cubicBezTo>
                    <a:pt x="1414" y="4538"/>
                    <a:pt x="1338" y="4564"/>
                    <a:pt x="1274" y="4577"/>
                  </a:cubicBezTo>
                  <a:cubicBezTo>
                    <a:pt x="1147" y="4627"/>
                    <a:pt x="1020" y="4678"/>
                    <a:pt x="892" y="4729"/>
                  </a:cubicBezTo>
                  <a:cubicBezTo>
                    <a:pt x="638" y="4831"/>
                    <a:pt x="357" y="4908"/>
                    <a:pt x="77" y="4959"/>
                  </a:cubicBezTo>
                  <a:cubicBezTo>
                    <a:pt x="52" y="4959"/>
                    <a:pt x="26" y="4984"/>
                    <a:pt x="14" y="5022"/>
                  </a:cubicBezTo>
                  <a:cubicBezTo>
                    <a:pt x="1" y="5073"/>
                    <a:pt x="26" y="5111"/>
                    <a:pt x="77" y="5137"/>
                  </a:cubicBezTo>
                  <a:cubicBezTo>
                    <a:pt x="224" y="5180"/>
                    <a:pt x="377" y="5199"/>
                    <a:pt x="532" y="5199"/>
                  </a:cubicBezTo>
                  <a:cubicBezTo>
                    <a:pt x="698" y="5199"/>
                    <a:pt x="867" y="5176"/>
                    <a:pt x="1032" y="5137"/>
                  </a:cubicBezTo>
                  <a:cubicBezTo>
                    <a:pt x="1172" y="5073"/>
                    <a:pt x="1338" y="5035"/>
                    <a:pt x="1465" y="4933"/>
                  </a:cubicBezTo>
                  <a:cubicBezTo>
                    <a:pt x="1593" y="4818"/>
                    <a:pt x="1720" y="4717"/>
                    <a:pt x="1847" y="4640"/>
                  </a:cubicBezTo>
                  <a:cubicBezTo>
                    <a:pt x="1975" y="4551"/>
                    <a:pt x="2102" y="4462"/>
                    <a:pt x="2229" y="4373"/>
                  </a:cubicBezTo>
                  <a:lnTo>
                    <a:pt x="2420" y="4233"/>
                  </a:lnTo>
                  <a:cubicBezTo>
                    <a:pt x="2484" y="4182"/>
                    <a:pt x="2535" y="4118"/>
                    <a:pt x="2598" y="4067"/>
                  </a:cubicBezTo>
                  <a:cubicBezTo>
                    <a:pt x="2662" y="4016"/>
                    <a:pt x="2700" y="3953"/>
                    <a:pt x="2739" y="3876"/>
                  </a:cubicBezTo>
                  <a:cubicBezTo>
                    <a:pt x="2764" y="3800"/>
                    <a:pt x="2789" y="3723"/>
                    <a:pt x="2828" y="3660"/>
                  </a:cubicBezTo>
                  <a:cubicBezTo>
                    <a:pt x="2917" y="3532"/>
                    <a:pt x="3019" y="3418"/>
                    <a:pt x="3121" y="3290"/>
                  </a:cubicBezTo>
                  <a:cubicBezTo>
                    <a:pt x="3210" y="3163"/>
                    <a:pt x="3299" y="3023"/>
                    <a:pt x="3362" y="2870"/>
                  </a:cubicBezTo>
                  <a:cubicBezTo>
                    <a:pt x="3426" y="2730"/>
                    <a:pt x="3490" y="2590"/>
                    <a:pt x="3528" y="2425"/>
                  </a:cubicBezTo>
                  <a:cubicBezTo>
                    <a:pt x="3592" y="2272"/>
                    <a:pt x="3630" y="2094"/>
                    <a:pt x="3592" y="1941"/>
                  </a:cubicBezTo>
                  <a:cubicBezTo>
                    <a:pt x="3579" y="1852"/>
                    <a:pt x="3566" y="1775"/>
                    <a:pt x="3528" y="1699"/>
                  </a:cubicBezTo>
                  <a:cubicBezTo>
                    <a:pt x="3503" y="1622"/>
                    <a:pt x="3490" y="1533"/>
                    <a:pt x="3464" y="1457"/>
                  </a:cubicBezTo>
                  <a:cubicBezTo>
                    <a:pt x="3388" y="1139"/>
                    <a:pt x="3312" y="820"/>
                    <a:pt x="3121" y="566"/>
                  </a:cubicBezTo>
                  <a:cubicBezTo>
                    <a:pt x="2930" y="311"/>
                    <a:pt x="2675" y="107"/>
                    <a:pt x="2357" y="5"/>
                  </a:cubicBezTo>
                  <a:cubicBezTo>
                    <a:pt x="2348" y="2"/>
                    <a:pt x="2339" y="1"/>
                    <a:pt x="23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2" name="Google Shape;192;p33"/>
            <p:cNvGrpSpPr/>
            <p:nvPr/>
          </p:nvGrpSpPr>
          <p:grpSpPr>
            <a:xfrm>
              <a:off x="4752750" y="1949012"/>
              <a:ext cx="1320396" cy="1418884"/>
              <a:chOff x="4752750" y="1949012"/>
              <a:chExt cx="1320396" cy="1418884"/>
            </a:xfrm>
            <a:grpFill/>
          </p:grpSpPr>
          <p:sp>
            <p:nvSpPr>
              <p:cNvPr id="193" name="Google Shape;193;p33"/>
              <p:cNvSpPr/>
              <p:nvPr/>
            </p:nvSpPr>
            <p:spPr>
              <a:xfrm>
                <a:off x="5439775" y="2106645"/>
                <a:ext cx="617209" cy="327598"/>
              </a:xfrm>
              <a:custGeom>
                <a:avLst/>
                <a:gdLst/>
                <a:ahLst/>
                <a:cxnLst/>
                <a:rect l="l" t="t" r="r" b="b"/>
                <a:pathLst>
                  <a:path w="6304" h="3346" extrusionOk="0">
                    <a:moveTo>
                      <a:pt x="3596" y="1"/>
                    </a:moveTo>
                    <a:cubicBezTo>
                      <a:pt x="3440" y="1"/>
                      <a:pt x="3285" y="8"/>
                      <a:pt x="3132" y="8"/>
                    </a:cubicBezTo>
                    <a:cubicBezTo>
                      <a:pt x="2941" y="8"/>
                      <a:pt x="2763" y="21"/>
                      <a:pt x="2585" y="84"/>
                    </a:cubicBezTo>
                    <a:cubicBezTo>
                      <a:pt x="2407" y="161"/>
                      <a:pt x="2267" y="275"/>
                      <a:pt x="2088" y="326"/>
                    </a:cubicBezTo>
                    <a:cubicBezTo>
                      <a:pt x="1828" y="441"/>
                      <a:pt x="1568" y="470"/>
                      <a:pt x="1301" y="470"/>
                    </a:cubicBezTo>
                    <a:cubicBezTo>
                      <a:pt x="1241" y="470"/>
                      <a:pt x="1181" y="469"/>
                      <a:pt x="1121" y="466"/>
                    </a:cubicBezTo>
                    <a:cubicBezTo>
                      <a:pt x="790" y="466"/>
                      <a:pt x="471" y="415"/>
                      <a:pt x="140" y="352"/>
                    </a:cubicBezTo>
                    <a:cubicBezTo>
                      <a:pt x="118" y="352"/>
                      <a:pt x="92" y="360"/>
                      <a:pt x="72" y="360"/>
                    </a:cubicBezTo>
                    <a:cubicBezTo>
                      <a:pt x="56" y="360"/>
                      <a:pt x="44" y="355"/>
                      <a:pt x="38" y="339"/>
                    </a:cubicBezTo>
                    <a:lnTo>
                      <a:pt x="38" y="339"/>
                    </a:lnTo>
                    <a:cubicBezTo>
                      <a:pt x="0" y="390"/>
                      <a:pt x="26" y="453"/>
                      <a:pt x="64" y="466"/>
                    </a:cubicBezTo>
                    <a:cubicBezTo>
                      <a:pt x="408" y="632"/>
                      <a:pt x="751" y="721"/>
                      <a:pt x="1121" y="721"/>
                    </a:cubicBezTo>
                    <a:cubicBezTo>
                      <a:pt x="1464" y="721"/>
                      <a:pt x="1834" y="606"/>
                      <a:pt x="2165" y="517"/>
                    </a:cubicBezTo>
                    <a:cubicBezTo>
                      <a:pt x="2275" y="483"/>
                      <a:pt x="2391" y="478"/>
                      <a:pt x="2505" y="478"/>
                    </a:cubicBezTo>
                    <a:cubicBezTo>
                      <a:pt x="2562" y="478"/>
                      <a:pt x="2619" y="479"/>
                      <a:pt x="2674" y="479"/>
                    </a:cubicBezTo>
                    <a:cubicBezTo>
                      <a:pt x="2852" y="479"/>
                      <a:pt x="3018" y="441"/>
                      <a:pt x="3171" y="390"/>
                    </a:cubicBezTo>
                    <a:cubicBezTo>
                      <a:pt x="3362" y="354"/>
                      <a:pt x="3545" y="347"/>
                      <a:pt x="3727" y="347"/>
                    </a:cubicBezTo>
                    <a:cubicBezTo>
                      <a:pt x="3872" y="347"/>
                      <a:pt x="4017" y="352"/>
                      <a:pt x="4164" y="352"/>
                    </a:cubicBezTo>
                    <a:cubicBezTo>
                      <a:pt x="4317" y="352"/>
                      <a:pt x="4495" y="377"/>
                      <a:pt x="4635" y="453"/>
                    </a:cubicBezTo>
                    <a:cubicBezTo>
                      <a:pt x="4699" y="479"/>
                      <a:pt x="4762" y="543"/>
                      <a:pt x="4826" y="594"/>
                    </a:cubicBezTo>
                    <a:cubicBezTo>
                      <a:pt x="4890" y="644"/>
                      <a:pt x="4953" y="683"/>
                      <a:pt x="5017" y="721"/>
                    </a:cubicBezTo>
                    <a:cubicBezTo>
                      <a:pt x="5170" y="797"/>
                      <a:pt x="5297" y="899"/>
                      <a:pt x="5399" y="1001"/>
                    </a:cubicBezTo>
                    <a:cubicBezTo>
                      <a:pt x="5514" y="1116"/>
                      <a:pt x="5615" y="1243"/>
                      <a:pt x="5692" y="1383"/>
                    </a:cubicBezTo>
                    <a:cubicBezTo>
                      <a:pt x="5781" y="1536"/>
                      <a:pt x="5819" y="1689"/>
                      <a:pt x="5832" y="1854"/>
                    </a:cubicBezTo>
                    <a:cubicBezTo>
                      <a:pt x="5845" y="2007"/>
                      <a:pt x="5883" y="2147"/>
                      <a:pt x="5896" y="2313"/>
                    </a:cubicBezTo>
                    <a:cubicBezTo>
                      <a:pt x="5921" y="2618"/>
                      <a:pt x="5857" y="2936"/>
                      <a:pt x="5705" y="3204"/>
                    </a:cubicBezTo>
                    <a:lnTo>
                      <a:pt x="5705" y="3217"/>
                    </a:lnTo>
                    <a:cubicBezTo>
                      <a:pt x="5692" y="3255"/>
                      <a:pt x="5692" y="3280"/>
                      <a:pt x="5705" y="3318"/>
                    </a:cubicBezTo>
                    <a:cubicBezTo>
                      <a:pt x="5720" y="3334"/>
                      <a:pt x="5746" y="3345"/>
                      <a:pt x="5775" y="3345"/>
                    </a:cubicBezTo>
                    <a:cubicBezTo>
                      <a:pt x="5793" y="3345"/>
                      <a:pt x="5813" y="3341"/>
                      <a:pt x="5832" y="3331"/>
                    </a:cubicBezTo>
                    <a:cubicBezTo>
                      <a:pt x="6150" y="3102"/>
                      <a:pt x="6303" y="2695"/>
                      <a:pt x="6303" y="2313"/>
                    </a:cubicBezTo>
                    <a:cubicBezTo>
                      <a:pt x="6303" y="2223"/>
                      <a:pt x="6303" y="2122"/>
                      <a:pt x="6290" y="2032"/>
                    </a:cubicBezTo>
                    <a:cubicBezTo>
                      <a:pt x="6278" y="1931"/>
                      <a:pt x="6265" y="1829"/>
                      <a:pt x="6214" y="1752"/>
                    </a:cubicBezTo>
                    <a:cubicBezTo>
                      <a:pt x="6176" y="1676"/>
                      <a:pt x="6138" y="1599"/>
                      <a:pt x="6087" y="1510"/>
                    </a:cubicBezTo>
                    <a:cubicBezTo>
                      <a:pt x="6074" y="1472"/>
                      <a:pt x="6036" y="1434"/>
                      <a:pt x="6023" y="1396"/>
                    </a:cubicBezTo>
                    <a:cubicBezTo>
                      <a:pt x="6010" y="1358"/>
                      <a:pt x="5972" y="1307"/>
                      <a:pt x="5959" y="1281"/>
                    </a:cubicBezTo>
                    <a:cubicBezTo>
                      <a:pt x="5883" y="1116"/>
                      <a:pt x="5781" y="937"/>
                      <a:pt x="5679" y="797"/>
                    </a:cubicBezTo>
                    <a:cubicBezTo>
                      <a:pt x="5565" y="657"/>
                      <a:pt x="5424" y="517"/>
                      <a:pt x="5272" y="403"/>
                    </a:cubicBezTo>
                    <a:cubicBezTo>
                      <a:pt x="5195" y="352"/>
                      <a:pt x="5119" y="313"/>
                      <a:pt x="5017" y="275"/>
                    </a:cubicBezTo>
                    <a:lnTo>
                      <a:pt x="4737" y="224"/>
                    </a:lnTo>
                    <a:cubicBezTo>
                      <a:pt x="4559" y="186"/>
                      <a:pt x="4380" y="122"/>
                      <a:pt x="4215" y="71"/>
                    </a:cubicBezTo>
                    <a:cubicBezTo>
                      <a:pt x="4011" y="13"/>
                      <a:pt x="3803" y="1"/>
                      <a:pt x="35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194;p33"/>
              <p:cNvSpPr/>
              <p:nvPr/>
            </p:nvSpPr>
            <p:spPr>
              <a:xfrm>
                <a:off x="4926048" y="2635156"/>
                <a:ext cx="842886" cy="73274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7484" extrusionOk="0">
                    <a:moveTo>
                      <a:pt x="846" y="1"/>
                    </a:moveTo>
                    <a:cubicBezTo>
                      <a:pt x="808" y="1"/>
                      <a:pt x="775" y="33"/>
                      <a:pt x="765" y="72"/>
                    </a:cubicBezTo>
                    <a:cubicBezTo>
                      <a:pt x="638" y="531"/>
                      <a:pt x="536" y="1002"/>
                      <a:pt x="459" y="1460"/>
                    </a:cubicBezTo>
                    <a:cubicBezTo>
                      <a:pt x="383" y="1944"/>
                      <a:pt x="307" y="2403"/>
                      <a:pt x="256" y="2886"/>
                    </a:cubicBezTo>
                    <a:cubicBezTo>
                      <a:pt x="205" y="3358"/>
                      <a:pt x="166" y="3841"/>
                      <a:pt x="128" y="4313"/>
                    </a:cubicBezTo>
                    <a:lnTo>
                      <a:pt x="65" y="5038"/>
                    </a:lnTo>
                    <a:cubicBezTo>
                      <a:pt x="39" y="5268"/>
                      <a:pt x="1" y="5510"/>
                      <a:pt x="14" y="5777"/>
                    </a:cubicBezTo>
                    <a:cubicBezTo>
                      <a:pt x="14" y="5815"/>
                      <a:pt x="39" y="5841"/>
                      <a:pt x="52" y="5866"/>
                    </a:cubicBezTo>
                    <a:lnTo>
                      <a:pt x="65" y="5879"/>
                    </a:lnTo>
                    <a:cubicBezTo>
                      <a:pt x="103" y="5930"/>
                      <a:pt x="116" y="5942"/>
                      <a:pt x="128" y="5955"/>
                    </a:cubicBezTo>
                    <a:lnTo>
                      <a:pt x="192" y="6006"/>
                    </a:lnTo>
                    <a:cubicBezTo>
                      <a:pt x="230" y="6057"/>
                      <a:pt x="268" y="6083"/>
                      <a:pt x="307" y="6121"/>
                    </a:cubicBezTo>
                    <a:cubicBezTo>
                      <a:pt x="307" y="6121"/>
                      <a:pt x="307" y="6121"/>
                      <a:pt x="307" y="6121"/>
                    </a:cubicBezTo>
                    <a:lnTo>
                      <a:pt x="307" y="6121"/>
                    </a:lnTo>
                    <a:cubicBezTo>
                      <a:pt x="308" y="6122"/>
                      <a:pt x="309" y="6123"/>
                      <a:pt x="310" y="6124"/>
                    </a:cubicBezTo>
                    <a:lnTo>
                      <a:pt x="310" y="6124"/>
                    </a:lnTo>
                    <a:cubicBezTo>
                      <a:pt x="513" y="6313"/>
                      <a:pt x="766" y="6440"/>
                      <a:pt x="1007" y="6541"/>
                    </a:cubicBezTo>
                    <a:cubicBezTo>
                      <a:pt x="1262" y="6656"/>
                      <a:pt x="1503" y="6757"/>
                      <a:pt x="1758" y="6847"/>
                    </a:cubicBezTo>
                    <a:cubicBezTo>
                      <a:pt x="2242" y="7025"/>
                      <a:pt x="2751" y="7165"/>
                      <a:pt x="3286" y="7229"/>
                    </a:cubicBezTo>
                    <a:cubicBezTo>
                      <a:pt x="3541" y="7267"/>
                      <a:pt x="3808" y="7279"/>
                      <a:pt x="4063" y="7305"/>
                    </a:cubicBezTo>
                    <a:cubicBezTo>
                      <a:pt x="4318" y="7343"/>
                      <a:pt x="4585" y="7343"/>
                      <a:pt x="4840" y="7407"/>
                    </a:cubicBezTo>
                    <a:cubicBezTo>
                      <a:pt x="4980" y="7420"/>
                      <a:pt x="5107" y="7458"/>
                      <a:pt x="5234" y="7470"/>
                    </a:cubicBezTo>
                    <a:cubicBezTo>
                      <a:pt x="5387" y="7483"/>
                      <a:pt x="5514" y="7483"/>
                      <a:pt x="5642" y="7483"/>
                    </a:cubicBezTo>
                    <a:cubicBezTo>
                      <a:pt x="5896" y="7470"/>
                      <a:pt x="6164" y="7470"/>
                      <a:pt x="6419" y="7458"/>
                    </a:cubicBezTo>
                    <a:lnTo>
                      <a:pt x="7195" y="7369"/>
                    </a:lnTo>
                    <a:cubicBezTo>
                      <a:pt x="7450" y="7343"/>
                      <a:pt x="7717" y="7292"/>
                      <a:pt x="7972" y="7241"/>
                    </a:cubicBezTo>
                    <a:cubicBezTo>
                      <a:pt x="8061" y="7229"/>
                      <a:pt x="8125" y="7216"/>
                      <a:pt x="8188" y="7203"/>
                    </a:cubicBezTo>
                    <a:lnTo>
                      <a:pt x="8227" y="7178"/>
                    </a:lnTo>
                    <a:lnTo>
                      <a:pt x="8265" y="7165"/>
                    </a:lnTo>
                    <a:lnTo>
                      <a:pt x="8278" y="7152"/>
                    </a:lnTo>
                    <a:cubicBezTo>
                      <a:pt x="8290" y="7152"/>
                      <a:pt x="8316" y="7139"/>
                      <a:pt x="8329" y="7114"/>
                    </a:cubicBezTo>
                    <a:cubicBezTo>
                      <a:pt x="8329" y="7101"/>
                      <a:pt x="8329" y="7101"/>
                      <a:pt x="8341" y="7088"/>
                    </a:cubicBezTo>
                    <a:cubicBezTo>
                      <a:pt x="8341" y="7076"/>
                      <a:pt x="8354" y="7050"/>
                      <a:pt x="8354" y="7038"/>
                    </a:cubicBezTo>
                    <a:lnTo>
                      <a:pt x="8354" y="7025"/>
                    </a:lnTo>
                    <a:lnTo>
                      <a:pt x="8354" y="6987"/>
                    </a:lnTo>
                    <a:lnTo>
                      <a:pt x="8354" y="6948"/>
                    </a:lnTo>
                    <a:lnTo>
                      <a:pt x="8354" y="6897"/>
                    </a:lnTo>
                    <a:cubicBezTo>
                      <a:pt x="8354" y="6770"/>
                      <a:pt x="8341" y="6643"/>
                      <a:pt x="8341" y="6515"/>
                    </a:cubicBezTo>
                    <a:cubicBezTo>
                      <a:pt x="8329" y="6261"/>
                      <a:pt x="8341" y="6006"/>
                      <a:pt x="8341" y="5751"/>
                    </a:cubicBezTo>
                    <a:cubicBezTo>
                      <a:pt x="8316" y="4733"/>
                      <a:pt x="8341" y="3714"/>
                      <a:pt x="8596" y="2721"/>
                    </a:cubicBezTo>
                    <a:cubicBezTo>
                      <a:pt x="8609" y="2683"/>
                      <a:pt x="8596" y="2632"/>
                      <a:pt x="8545" y="2619"/>
                    </a:cubicBezTo>
                    <a:cubicBezTo>
                      <a:pt x="8538" y="2612"/>
                      <a:pt x="8528" y="2609"/>
                      <a:pt x="8517" y="2609"/>
                    </a:cubicBezTo>
                    <a:cubicBezTo>
                      <a:pt x="8488" y="2609"/>
                      <a:pt x="8452" y="2630"/>
                      <a:pt x="8443" y="2657"/>
                    </a:cubicBezTo>
                    <a:cubicBezTo>
                      <a:pt x="8214" y="3154"/>
                      <a:pt x="8087" y="3663"/>
                      <a:pt x="8010" y="4185"/>
                    </a:cubicBezTo>
                    <a:cubicBezTo>
                      <a:pt x="7947" y="4720"/>
                      <a:pt x="7896" y="5242"/>
                      <a:pt x="7934" y="5764"/>
                    </a:cubicBezTo>
                    <a:cubicBezTo>
                      <a:pt x="7947" y="6019"/>
                      <a:pt x="7972" y="6286"/>
                      <a:pt x="8023" y="6541"/>
                    </a:cubicBezTo>
                    <a:lnTo>
                      <a:pt x="8072" y="6911"/>
                    </a:lnTo>
                    <a:lnTo>
                      <a:pt x="8072" y="6911"/>
                    </a:lnTo>
                    <a:cubicBezTo>
                      <a:pt x="8022" y="6923"/>
                      <a:pt x="7959" y="6949"/>
                      <a:pt x="7896" y="6961"/>
                    </a:cubicBezTo>
                    <a:lnTo>
                      <a:pt x="7514" y="6999"/>
                    </a:lnTo>
                    <a:cubicBezTo>
                      <a:pt x="7386" y="6999"/>
                      <a:pt x="7259" y="7038"/>
                      <a:pt x="7132" y="7038"/>
                    </a:cubicBezTo>
                    <a:lnTo>
                      <a:pt x="6368" y="7076"/>
                    </a:lnTo>
                    <a:cubicBezTo>
                      <a:pt x="6113" y="7076"/>
                      <a:pt x="5858" y="7050"/>
                      <a:pt x="5604" y="7050"/>
                    </a:cubicBezTo>
                    <a:cubicBezTo>
                      <a:pt x="5349" y="7050"/>
                      <a:pt x="5094" y="7088"/>
                      <a:pt x="4840" y="7088"/>
                    </a:cubicBezTo>
                    <a:cubicBezTo>
                      <a:pt x="4776" y="7092"/>
                      <a:pt x="4712" y="7093"/>
                      <a:pt x="4649" y="7093"/>
                    </a:cubicBezTo>
                    <a:cubicBezTo>
                      <a:pt x="4458" y="7093"/>
                      <a:pt x="4267" y="7079"/>
                      <a:pt x="4076" y="7050"/>
                    </a:cubicBezTo>
                    <a:cubicBezTo>
                      <a:pt x="3821" y="7025"/>
                      <a:pt x="3579" y="6974"/>
                      <a:pt x="3324" y="6910"/>
                    </a:cubicBezTo>
                    <a:cubicBezTo>
                      <a:pt x="3070" y="6847"/>
                      <a:pt x="2815" y="6783"/>
                      <a:pt x="2586" y="6719"/>
                    </a:cubicBezTo>
                    <a:cubicBezTo>
                      <a:pt x="2344" y="6643"/>
                      <a:pt x="2102" y="6579"/>
                      <a:pt x="1860" y="6477"/>
                    </a:cubicBezTo>
                    <a:cubicBezTo>
                      <a:pt x="1389" y="6324"/>
                      <a:pt x="956" y="6032"/>
                      <a:pt x="574" y="5764"/>
                    </a:cubicBezTo>
                    <a:lnTo>
                      <a:pt x="561" y="5751"/>
                    </a:lnTo>
                    <a:cubicBezTo>
                      <a:pt x="549" y="5743"/>
                      <a:pt x="537" y="5736"/>
                      <a:pt x="524" y="5731"/>
                    </a:cubicBezTo>
                    <a:lnTo>
                      <a:pt x="524" y="5731"/>
                    </a:lnTo>
                    <a:lnTo>
                      <a:pt x="459" y="5688"/>
                    </a:lnTo>
                    <a:lnTo>
                      <a:pt x="421" y="5637"/>
                    </a:lnTo>
                    <a:lnTo>
                      <a:pt x="418" y="5634"/>
                    </a:lnTo>
                    <a:lnTo>
                      <a:pt x="418" y="5634"/>
                    </a:lnTo>
                    <a:cubicBezTo>
                      <a:pt x="377" y="5447"/>
                      <a:pt x="355" y="5242"/>
                      <a:pt x="332" y="5026"/>
                    </a:cubicBezTo>
                    <a:cubicBezTo>
                      <a:pt x="319" y="4809"/>
                      <a:pt x="332" y="4567"/>
                      <a:pt x="357" y="4325"/>
                    </a:cubicBezTo>
                    <a:cubicBezTo>
                      <a:pt x="396" y="3867"/>
                      <a:pt x="485" y="3396"/>
                      <a:pt x="548" y="2925"/>
                    </a:cubicBezTo>
                    <a:cubicBezTo>
                      <a:pt x="625" y="2466"/>
                      <a:pt x="689" y="1995"/>
                      <a:pt x="752" y="1524"/>
                    </a:cubicBezTo>
                    <a:cubicBezTo>
                      <a:pt x="829" y="1053"/>
                      <a:pt x="880" y="594"/>
                      <a:pt x="943" y="111"/>
                    </a:cubicBezTo>
                    <a:cubicBezTo>
                      <a:pt x="956" y="72"/>
                      <a:pt x="930" y="21"/>
                      <a:pt x="880" y="9"/>
                    </a:cubicBezTo>
                    <a:cubicBezTo>
                      <a:pt x="868" y="3"/>
                      <a:pt x="857" y="1"/>
                      <a:pt x="8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195;p33"/>
              <p:cNvSpPr/>
              <p:nvPr/>
            </p:nvSpPr>
            <p:spPr>
              <a:xfrm>
                <a:off x="4752750" y="1949012"/>
                <a:ext cx="819192" cy="720697"/>
              </a:xfrm>
              <a:custGeom>
                <a:avLst/>
                <a:gdLst/>
                <a:ahLst/>
                <a:cxnLst/>
                <a:rect l="l" t="t" r="r" b="b"/>
                <a:pathLst>
                  <a:path w="8367" h="7361" extrusionOk="0">
                    <a:moveTo>
                      <a:pt x="3974" y="1"/>
                    </a:moveTo>
                    <a:cubicBezTo>
                      <a:pt x="3605" y="26"/>
                      <a:pt x="3248" y="90"/>
                      <a:pt x="2904" y="179"/>
                    </a:cubicBezTo>
                    <a:cubicBezTo>
                      <a:pt x="2739" y="230"/>
                      <a:pt x="2573" y="294"/>
                      <a:pt x="2408" y="383"/>
                    </a:cubicBezTo>
                    <a:cubicBezTo>
                      <a:pt x="2255" y="485"/>
                      <a:pt x="2102" y="599"/>
                      <a:pt x="1962" y="688"/>
                    </a:cubicBezTo>
                    <a:cubicBezTo>
                      <a:pt x="1886" y="739"/>
                      <a:pt x="1822" y="790"/>
                      <a:pt x="1745" y="828"/>
                    </a:cubicBezTo>
                    <a:lnTo>
                      <a:pt x="1516" y="994"/>
                    </a:lnTo>
                    <a:cubicBezTo>
                      <a:pt x="1376" y="1083"/>
                      <a:pt x="1236" y="1198"/>
                      <a:pt x="1109" y="1325"/>
                    </a:cubicBezTo>
                    <a:cubicBezTo>
                      <a:pt x="561" y="1809"/>
                      <a:pt x="217" y="2509"/>
                      <a:pt x="65" y="3222"/>
                    </a:cubicBezTo>
                    <a:cubicBezTo>
                      <a:pt x="39" y="3413"/>
                      <a:pt x="1" y="3591"/>
                      <a:pt x="1" y="3782"/>
                    </a:cubicBezTo>
                    <a:cubicBezTo>
                      <a:pt x="1" y="3948"/>
                      <a:pt x="26" y="4139"/>
                      <a:pt x="52" y="4317"/>
                    </a:cubicBezTo>
                    <a:cubicBezTo>
                      <a:pt x="128" y="4674"/>
                      <a:pt x="243" y="5005"/>
                      <a:pt x="319" y="5349"/>
                    </a:cubicBezTo>
                    <a:cubicBezTo>
                      <a:pt x="370" y="5527"/>
                      <a:pt x="434" y="5705"/>
                      <a:pt x="536" y="5858"/>
                    </a:cubicBezTo>
                    <a:cubicBezTo>
                      <a:pt x="625" y="6024"/>
                      <a:pt x="740" y="6164"/>
                      <a:pt x="854" y="6304"/>
                    </a:cubicBezTo>
                    <a:cubicBezTo>
                      <a:pt x="1083" y="6584"/>
                      <a:pt x="1363" y="6813"/>
                      <a:pt x="1695" y="6979"/>
                    </a:cubicBezTo>
                    <a:cubicBezTo>
                      <a:pt x="1847" y="7068"/>
                      <a:pt x="2038" y="7131"/>
                      <a:pt x="2217" y="7170"/>
                    </a:cubicBezTo>
                    <a:lnTo>
                      <a:pt x="2739" y="7259"/>
                    </a:lnTo>
                    <a:cubicBezTo>
                      <a:pt x="3095" y="7310"/>
                      <a:pt x="3439" y="7348"/>
                      <a:pt x="3796" y="7361"/>
                    </a:cubicBezTo>
                    <a:cubicBezTo>
                      <a:pt x="3846" y="7361"/>
                      <a:pt x="3872" y="7335"/>
                      <a:pt x="3796" y="7271"/>
                    </a:cubicBezTo>
                    <a:cubicBezTo>
                      <a:pt x="3808" y="7220"/>
                      <a:pt x="3783" y="7170"/>
                      <a:pt x="3732" y="7157"/>
                    </a:cubicBezTo>
                    <a:cubicBezTo>
                      <a:pt x="3401" y="7093"/>
                      <a:pt x="3044" y="7029"/>
                      <a:pt x="2713" y="6966"/>
                    </a:cubicBezTo>
                    <a:cubicBezTo>
                      <a:pt x="2548" y="6928"/>
                      <a:pt x="2382" y="6889"/>
                      <a:pt x="2217" y="6851"/>
                    </a:cubicBezTo>
                    <a:cubicBezTo>
                      <a:pt x="2064" y="6800"/>
                      <a:pt x="1911" y="6762"/>
                      <a:pt x="1771" y="6673"/>
                    </a:cubicBezTo>
                    <a:cubicBezTo>
                      <a:pt x="1491" y="6533"/>
                      <a:pt x="1198" y="6342"/>
                      <a:pt x="981" y="6100"/>
                    </a:cubicBezTo>
                    <a:cubicBezTo>
                      <a:pt x="752" y="5871"/>
                      <a:pt x="561" y="5578"/>
                      <a:pt x="498" y="5260"/>
                    </a:cubicBezTo>
                    <a:cubicBezTo>
                      <a:pt x="421" y="4928"/>
                      <a:pt x="434" y="4572"/>
                      <a:pt x="434" y="4241"/>
                    </a:cubicBezTo>
                    <a:lnTo>
                      <a:pt x="434" y="3744"/>
                    </a:lnTo>
                    <a:cubicBezTo>
                      <a:pt x="434" y="3591"/>
                      <a:pt x="434" y="3426"/>
                      <a:pt x="447" y="3273"/>
                    </a:cubicBezTo>
                    <a:cubicBezTo>
                      <a:pt x="485" y="2955"/>
                      <a:pt x="599" y="2636"/>
                      <a:pt x="740" y="2344"/>
                    </a:cubicBezTo>
                    <a:cubicBezTo>
                      <a:pt x="816" y="2204"/>
                      <a:pt x="892" y="2063"/>
                      <a:pt x="994" y="1936"/>
                    </a:cubicBezTo>
                    <a:cubicBezTo>
                      <a:pt x="1083" y="1796"/>
                      <a:pt x="1185" y="1669"/>
                      <a:pt x="1300" y="1541"/>
                    </a:cubicBezTo>
                    <a:cubicBezTo>
                      <a:pt x="1504" y="1287"/>
                      <a:pt x="1758" y="1058"/>
                      <a:pt x="2064" y="905"/>
                    </a:cubicBezTo>
                    <a:cubicBezTo>
                      <a:pt x="2217" y="841"/>
                      <a:pt x="2382" y="777"/>
                      <a:pt x="2535" y="726"/>
                    </a:cubicBezTo>
                    <a:lnTo>
                      <a:pt x="3019" y="561"/>
                    </a:lnTo>
                    <a:cubicBezTo>
                      <a:pt x="3337" y="459"/>
                      <a:pt x="3668" y="370"/>
                      <a:pt x="3987" y="344"/>
                    </a:cubicBezTo>
                    <a:cubicBezTo>
                      <a:pt x="4024" y="341"/>
                      <a:pt x="4064" y="339"/>
                      <a:pt x="4106" y="339"/>
                    </a:cubicBezTo>
                    <a:cubicBezTo>
                      <a:pt x="4220" y="339"/>
                      <a:pt x="4346" y="351"/>
                      <a:pt x="4458" y="370"/>
                    </a:cubicBezTo>
                    <a:cubicBezTo>
                      <a:pt x="4623" y="408"/>
                      <a:pt x="4776" y="459"/>
                      <a:pt x="4929" y="523"/>
                    </a:cubicBezTo>
                    <a:cubicBezTo>
                      <a:pt x="5069" y="586"/>
                      <a:pt x="5222" y="663"/>
                      <a:pt x="5349" y="752"/>
                    </a:cubicBezTo>
                    <a:cubicBezTo>
                      <a:pt x="5502" y="854"/>
                      <a:pt x="5604" y="968"/>
                      <a:pt x="5731" y="1096"/>
                    </a:cubicBezTo>
                    <a:cubicBezTo>
                      <a:pt x="5973" y="1350"/>
                      <a:pt x="6240" y="1567"/>
                      <a:pt x="6495" y="1796"/>
                    </a:cubicBezTo>
                    <a:cubicBezTo>
                      <a:pt x="6750" y="2013"/>
                      <a:pt x="7004" y="2254"/>
                      <a:pt x="7284" y="2471"/>
                    </a:cubicBezTo>
                    <a:cubicBezTo>
                      <a:pt x="7425" y="2586"/>
                      <a:pt x="7565" y="2700"/>
                      <a:pt x="7730" y="2789"/>
                    </a:cubicBezTo>
                    <a:cubicBezTo>
                      <a:pt x="7863" y="2878"/>
                      <a:pt x="8024" y="2947"/>
                      <a:pt x="8198" y="2947"/>
                    </a:cubicBezTo>
                    <a:cubicBezTo>
                      <a:pt x="8224" y="2947"/>
                      <a:pt x="8251" y="2945"/>
                      <a:pt x="8278" y="2942"/>
                    </a:cubicBezTo>
                    <a:cubicBezTo>
                      <a:pt x="8329" y="2942"/>
                      <a:pt x="8367" y="2904"/>
                      <a:pt x="8367" y="2853"/>
                    </a:cubicBezTo>
                    <a:cubicBezTo>
                      <a:pt x="8367" y="2802"/>
                      <a:pt x="8329" y="2764"/>
                      <a:pt x="8278" y="2764"/>
                    </a:cubicBezTo>
                    <a:cubicBezTo>
                      <a:pt x="8125" y="2738"/>
                      <a:pt x="7998" y="2662"/>
                      <a:pt x="7870" y="2573"/>
                    </a:cubicBezTo>
                    <a:cubicBezTo>
                      <a:pt x="7743" y="2471"/>
                      <a:pt x="7616" y="2356"/>
                      <a:pt x="7501" y="2229"/>
                    </a:cubicBezTo>
                    <a:cubicBezTo>
                      <a:pt x="7259" y="2000"/>
                      <a:pt x="7043" y="1720"/>
                      <a:pt x="6788" y="1490"/>
                    </a:cubicBezTo>
                    <a:cubicBezTo>
                      <a:pt x="6533" y="1249"/>
                      <a:pt x="6279" y="994"/>
                      <a:pt x="5986" y="803"/>
                    </a:cubicBezTo>
                    <a:cubicBezTo>
                      <a:pt x="5706" y="599"/>
                      <a:pt x="5387" y="408"/>
                      <a:pt x="5056" y="255"/>
                    </a:cubicBezTo>
                    <a:cubicBezTo>
                      <a:pt x="4700" y="115"/>
                      <a:pt x="4369" y="1"/>
                      <a:pt x="39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196;p33"/>
              <p:cNvSpPr/>
              <p:nvPr/>
            </p:nvSpPr>
            <p:spPr>
              <a:xfrm>
                <a:off x="5007117" y="2334576"/>
                <a:ext cx="396525" cy="423646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4327" extrusionOk="0">
                    <a:moveTo>
                      <a:pt x="264" y="1"/>
                    </a:moveTo>
                    <a:cubicBezTo>
                      <a:pt x="238" y="1"/>
                      <a:pt x="215" y="17"/>
                      <a:pt x="192" y="48"/>
                    </a:cubicBezTo>
                    <a:cubicBezTo>
                      <a:pt x="39" y="303"/>
                      <a:pt x="1" y="608"/>
                      <a:pt x="13" y="889"/>
                    </a:cubicBezTo>
                    <a:cubicBezTo>
                      <a:pt x="39" y="1181"/>
                      <a:pt x="128" y="1449"/>
                      <a:pt x="179" y="1716"/>
                    </a:cubicBezTo>
                    <a:cubicBezTo>
                      <a:pt x="204" y="1844"/>
                      <a:pt x="192" y="2009"/>
                      <a:pt x="204" y="2149"/>
                    </a:cubicBezTo>
                    <a:cubicBezTo>
                      <a:pt x="230" y="2289"/>
                      <a:pt x="293" y="2442"/>
                      <a:pt x="370" y="2544"/>
                    </a:cubicBezTo>
                    <a:cubicBezTo>
                      <a:pt x="510" y="2799"/>
                      <a:pt x="637" y="3053"/>
                      <a:pt x="841" y="3270"/>
                    </a:cubicBezTo>
                    <a:cubicBezTo>
                      <a:pt x="956" y="3359"/>
                      <a:pt x="1070" y="3461"/>
                      <a:pt x="1159" y="3563"/>
                    </a:cubicBezTo>
                    <a:cubicBezTo>
                      <a:pt x="1210" y="3626"/>
                      <a:pt x="1248" y="3690"/>
                      <a:pt x="1287" y="3754"/>
                    </a:cubicBezTo>
                    <a:cubicBezTo>
                      <a:pt x="1338" y="3817"/>
                      <a:pt x="1401" y="3868"/>
                      <a:pt x="1465" y="3906"/>
                    </a:cubicBezTo>
                    <a:cubicBezTo>
                      <a:pt x="1758" y="4046"/>
                      <a:pt x="2025" y="4097"/>
                      <a:pt x="2293" y="4161"/>
                    </a:cubicBezTo>
                    <a:cubicBezTo>
                      <a:pt x="2356" y="4174"/>
                      <a:pt x="2433" y="4187"/>
                      <a:pt x="2496" y="4199"/>
                    </a:cubicBezTo>
                    <a:cubicBezTo>
                      <a:pt x="2560" y="4237"/>
                      <a:pt x="2649" y="4263"/>
                      <a:pt x="2713" y="4288"/>
                    </a:cubicBezTo>
                    <a:cubicBezTo>
                      <a:pt x="2776" y="4301"/>
                      <a:pt x="2840" y="4327"/>
                      <a:pt x="2917" y="4327"/>
                    </a:cubicBezTo>
                    <a:lnTo>
                      <a:pt x="3133" y="4327"/>
                    </a:lnTo>
                    <a:cubicBezTo>
                      <a:pt x="3439" y="4314"/>
                      <a:pt x="3731" y="4250"/>
                      <a:pt x="3986" y="4059"/>
                    </a:cubicBezTo>
                    <a:lnTo>
                      <a:pt x="3999" y="4046"/>
                    </a:lnTo>
                    <a:cubicBezTo>
                      <a:pt x="4012" y="4046"/>
                      <a:pt x="4024" y="4034"/>
                      <a:pt x="4024" y="4008"/>
                    </a:cubicBezTo>
                    <a:cubicBezTo>
                      <a:pt x="4050" y="3983"/>
                      <a:pt x="4012" y="3932"/>
                      <a:pt x="3986" y="3919"/>
                    </a:cubicBezTo>
                    <a:lnTo>
                      <a:pt x="3922" y="3881"/>
                    </a:lnTo>
                    <a:cubicBezTo>
                      <a:pt x="3789" y="3902"/>
                      <a:pt x="3652" y="3911"/>
                      <a:pt x="3513" y="3911"/>
                    </a:cubicBezTo>
                    <a:cubicBezTo>
                      <a:pt x="3400" y="3911"/>
                      <a:pt x="3286" y="3905"/>
                      <a:pt x="3171" y="3894"/>
                    </a:cubicBezTo>
                    <a:cubicBezTo>
                      <a:pt x="3081" y="3885"/>
                      <a:pt x="2991" y="3876"/>
                      <a:pt x="2901" y="3876"/>
                    </a:cubicBezTo>
                    <a:cubicBezTo>
                      <a:pt x="2864" y="3876"/>
                      <a:pt x="2826" y="3877"/>
                      <a:pt x="2789" y="3881"/>
                    </a:cubicBezTo>
                    <a:lnTo>
                      <a:pt x="2598" y="3881"/>
                    </a:lnTo>
                    <a:cubicBezTo>
                      <a:pt x="2535" y="3881"/>
                      <a:pt x="2471" y="3868"/>
                      <a:pt x="2407" y="3855"/>
                    </a:cubicBezTo>
                    <a:cubicBezTo>
                      <a:pt x="2280" y="3817"/>
                      <a:pt x="2153" y="3766"/>
                      <a:pt x="2038" y="3703"/>
                    </a:cubicBezTo>
                    <a:cubicBezTo>
                      <a:pt x="1911" y="3639"/>
                      <a:pt x="1821" y="3601"/>
                      <a:pt x="1720" y="3512"/>
                    </a:cubicBezTo>
                    <a:cubicBezTo>
                      <a:pt x="1669" y="3486"/>
                      <a:pt x="1630" y="3448"/>
                      <a:pt x="1567" y="3435"/>
                    </a:cubicBezTo>
                    <a:cubicBezTo>
                      <a:pt x="1516" y="3423"/>
                      <a:pt x="1439" y="3384"/>
                      <a:pt x="1389" y="3359"/>
                    </a:cubicBezTo>
                    <a:cubicBezTo>
                      <a:pt x="1274" y="3282"/>
                      <a:pt x="1210" y="3168"/>
                      <a:pt x="1147" y="3053"/>
                    </a:cubicBezTo>
                    <a:cubicBezTo>
                      <a:pt x="1019" y="2837"/>
                      <a:pt x="879" y="2620"/>
                      <a:pt x="803" y="2366"/>
                    </a:cubicBezTo>
                    <a:cubicBezTo>
                      <a:pt x="765" y="2251"/>
                      <a:pt x="739" y="2124"/>
                      <a:pt x="650" y="2009"/>
                    </a:cubicBezTo>
                    <a:cubicBezTo>
                      <a:pt x="625" y="1945"/>
                      <a:pt x="574" y="1895"/>
                      <a:pt x="548" y="1831"/>
                    </a:cubicBezTo>
                    <a:cubicBezTo>
                      <a:pt x="510" y="1780"/>
                      <a:pt x="484" y="1716"/>
                      <a:pt x="459" y="1653"/>
                    </a:cubicBezTo>
                    <a:cubicBezTo>
                      <a:pt x="370" y="1398"/>
                      <a:pt x="383" y="1131"/>
                      <a:pt x="370" y="876"/>
                    </a:cubicBezTo>
                    <a:cubicBezTo>
                      <a:pt x="357" y="608"/>
                      <a:pt x="357" y="354"/>
                      <a:pt x="395" y="112"/>
                    </a:cubicBezTo>
                    <a:cubicBezTo>
                      <a:pt x="395" y="61"/>
                      <a:pt x="383" y="35"/>
                      <a:pt x="319" y="23"/>
                    </a:cubicBezTo>
                    <a:cubicBezTo>
                      <a:pt x="299" y="8"/>
                      <a:pt x="281" y="1"/>
                      <a:pt x="2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197;p33"/>
              <p:cNvSpPr/>
              <p:nvPr/>
            </p:nvSpPr>
            <p:spPr>
              <a:xfrm>
                <a:off x="5263931" y="2441492"/>
                <a:ext cx="354131" cy="33523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424" extrusionOk="0">
                    <a:moveTo>
                      <a:pt x="115" y="0"/>
                    </a:moveTo>
                    <a:cubicBezTo>
                      <a:pt x="64" y="0"/>
                      <a:pt x="39" y="39"/>
                      <a:pt x="39" y="64"/>
                    </a:cubicBezTo>
                    <a:cubicBezTo>
                      <a:pt x="1" y="535"/>
                      <a:pt x="52" y="994"/>
                      <a:pt x="166" y="1439"/>
                    </a:cubicBezTo>
                    <a:cubicBezTo>
                      <a:pt x="230" y="1668"/>
                      <a:pt x="294" y="1898"/>
                      <a:pt x="395" y="2114"/>
                    </a:cubicBezTo>
                    <a:cubicBezTo>
                      <a:pt x="446" y="2216"/>
                      <a:pt x="510" y="2331"/>
                      <a:pt x="574" y="2432"/>
                    </a:cubicBezTo>
                    <a:cubicBezTo>
                      <a:pt x="612" y="2471"/>
                      <a:pt x="650" y="2522"/>
                      <a:pt x="688" y="2572"/>
                    </a:cubicBezTo>
                    <a:cubicBezTo>
                      <a:pt x="739" y="2611"/>
                      <a:pt x="765" y="2662"/>
                      <a:pt x="816" y="2713"/>
                    </a:cubicBezTo>
                    <a:cubicBezTo>
                      <a:pt x="905" y="2789"/>
                      <a:pt x="994" y="2891"/>
                      <a:pt x="1096" y="2954"/>
                    </a:cubicBezTo>
                    <a:cubicBezTo>
                      <a:pt x="1159" y="2980"/>
                      <a:pt x="1210" y="3018"/>
                      <a:pt x="1261" y="3044"/>
                    </a:cubicBezTo>
                    <a:lnTo>
                      <a:pt x="1414" y="3145"/>
                    </a:lnTo>
                    <a:cubicBezTo>
                      <a:pt x="1478" y="3171"/>
                      <a:pt x="1529" y="3184"/>
                      <a:pt x="1592" y="3222"/>
                    </a:cubicBezTo>
                    <a:lnTo>
                      <a:pt x="1758" y="3286"/>
                    </a:lnTo>
                    <a:cubicBezTo>
                      <a:pt x="1860" y="3324"/>
                      <a:pt x="1987" y="3349"/>
                      <a:pt x="2102" y="3387"/>
                    </a:cubicBezTo>
                    <a:cubicBezTo>
                      <a:pt x="2242" y="3410"/>
                      <a:pt x="2387" y="3423"/>
                      <a:pt x="2534" y="3423"/>
                    </a:cubicBezTo>
                    <a:cubicBezTo>
                      <a:pt x="2640" y="3423"/>
                      <a:pt x="2746" y="3416"/>
                      <a:pt x="2853" y="3400"/>
                    </a:cubicBezTo>
                    <a:cubicBezTo>
                      <a:pt x="2980" y="3362"/>
                      <a:pt x="3108" y="3324"/>
                      <a:pt x="3222" y="3260"/>
                    </a:cubicBezTo>
                    <a:cubicBezTo>
                      <a:pt x="3286" y="3222"/>
                      <a:pt x="3350" y="3184"/>
                      <a:pt x="3388" y="3145"/>
                    </a:cubicBezTo>
                    <a:lnTo>
                      <a:pt x="3477" y="3069"/>
                    </a:lnTo>
                    <a:cubicBezTo>
                      <a:pt x="3502" y="3031"/>
                      <a:pt x="3515" y="3018"/>
                      <a:pt x="3553" y="2967"/>
                    </a:cubicBezTo>
                    <a:cubicBezTo>
                      <a:pt x="3617" y="2878"/>
                      <a:pt x="3579" y="2751"/>
                      <a:pt x="3490" y="2687"/>
                    </a:cubicBezTo>
                    <a:cubicBezTo>
                      <a:pt x="3457" y="2664"/>
                      <a:pt x="3417" y="2652"/>
                      <a:pt x="3377" y="2652"/>
                    </a:cubicBezTo>
                    <a:cubicBezTo>
                      <a:pt x="3308" y="2652"/>
                      <a:pt x="3237" y="2686"/>
                      <a:pt x="3197" y="2751"/>
                    </a:cubicBezTo>
                    <a:lnTo>
                      <a:pt x="3171" y="2776"/>
                    </a:lnTo>
                    <a:lnTo>
                      <a:pt x="3120" y="2827"/>
                    </a:lnTo>
                    <a:cubicBezTo>
                      <a:pt x="3095" y="2853"/>
                      <a:pt x="3057" y="2891"/>
                      <a:pt x="3031" y="2904"/>
                    </a:cubicBezTo>
                    <a:cubicBezTo>
                      <a:pt x="2942" y="2954"/>
                      <a:pt x="2866" y="2980"/>
                      <a:pt x="2777" y="3005"/>
                    </a:cubicBezTo>
                    <a:cubicBezTo>
                      <a:pt x="2697" y="3016"/>
                      <a:pt x="2614" y="3022"/>
                      <a:pt x="2530" y="3022"/>
                    </a:cubicBezTo>
                    <a:cubicBezTo>
                      <a:pt x="2411" y="3022"/>
                      <a:pt x="2290" y="3010"/>
                      <a:pt x="2178" y="2980"/>
                    </a:cubicBezTo>
                    <a:cubicBezTo>
                      <a:pt x="2076" y="2967"/>
                      <a:pt x="1974" y="2942"/>
                      <a:pt x="1885" y="2904"/>
                    </a:cubicBezTo>
                    <a:cubicBezTo>
                      <a:pt x="1834" y="2891"/>
                      <a:pt x="1783" y="2853"/>
                      <a:pt x="1732" y="2840"/>
                    </a:cubicBezTo>
                    <a:cubicBezTo>
                      <a:pt x="1694" y="2827"/>
                      <a:pt x="1656" y="2814"/>
                      <a:pt x="1605" y="2776"/>
                    </a:cubicBezTo>
                    <a:lnTo>
                      <a:pt x="1490" y="2700"/>
                    </a:lnTo>
                    <a:cubicBezTo>
                      <a:pt x="1452" y="2662"/>
                      <a:pt x="1401" y="2636"/>
                      <a:pt x="1376" y="2598"/>
                    </a:cubicBezTo>
                    <a:cubicBezTo>
                      <a:pt x="1287" y="2560"/>
                      <a:pt x="1223" y="2458"/>
                      <a:pt x="1172" y="2394"/>
                    </a:cubicBezTo>
                    <a:cubicBezTo>
                      <a:pt x="892" y="2089"/>
                      <a:pt x="688" y="1732"/>
                      <a:pt x="535" y="1325"/>
                    </a:cubicBezTo>
                    <a:cubicBezTo>
                      <a:pt x="370" y="930"/>
                      <a:pt x="243" y="497"/>
                      <a:pt x="166" y="77"/>
                    </a:cubicBezTo>
                    <a:cubicBezTo>
                      <a:pt x="166" y="39"/>
                      <a:pt x="128" y="13"/>
                      <a:pt x="1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" name="Google Shape;198;p33"/>
              <p:cNvSpPr/>
              <p:nvPr/>
            </p:nvSpPr>
            <p:spPr>
              <a:xfrm>
                <a:off x="5502045" y="2468907"/>
                <a:ext cx="351684" cy="367643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755" extrusionOk="0">
                    <a:moveTo>
                      <a:pt x="166" y="0"/>
                    </a:moveTo>
                    <a:cubicBezTo>
                      <a:pt x="103" y="0"/>
                      <a:pt x="52" y="26"/>
                      <a:pt x="52" y="77"/>
                    </a:cubicBezTo>
                    <a:cubicBezTo>
                      <a:pt x="1" y="319"/>
                      <a:pt x="26" y="561"/>
                      <a:pt x="64" y="790"/>
                    </a:cubicBezTo>
                    <a:cubicBezTo>
                      <a:pt x="103" y="1032"/>
                      <a:pt x="217" y="1261"/>
                      <a:pt x="255" y="1490"/>
                    </a:cubicBezTo>
                    <a:cubicBezTo>
                      <a:pt x="281" y="1541"/>
                      <a:pt x="294" y="1605"/>
                      <a:pt x="294" y="1669"/>
                    </a:cubicBezTo>
                    <a:cubicBezTo>
                      <a:pt x="294" y="1732"/>
                      <a:pt x="281" y="1796"/>
                      <a:pt x="294" y="1860"/>
                    </a:cubicBezTo>
                    <a:cubicBezTo>
                      <a:pt x="306" y="1987"/>
                      <a:pt x="370" y="2101"/>
                      <a:pt x="446" y="2191"/>
                    </a:cubicBezTo>
                    <a:cubicBezTo>
                      <a:pt x="599" y="2407"/>
                      <a:pt x="688" y="2624"/>
                      <a:pt x="879" y="2802"/>
                    </a:cubicBezTo>
                    <a:cubicBezTo>
                      <a:pt x="981" y="2878"/>
                      <a:pt x="1070" y="2955"/>
                      <a:pt x="1147" y="3056"/>
                    </a:cubicBezTo>
                    <a:cubicBezTo>
                      <a:pt x="1185" y="3107"/>
                      <a:pt x="1210" y="3171"/>
                      <a:pt x="1249" y="3235"/>
                    </a:cubicBezTo>
                    <a:cubicBezTo>
                      <a:pt x="1300" y="3273"/>
                      <a:pt x="1338" y="3324"/>
                      <a:pt x="1389" y="3362"/>
                    </a:cubicBezTo>
                    <a:cubicBezTo>
                      <a:pt x="1503" y="3426"/>
                      <a:pt x="1618" y="3489"/>
                      <a:pt x="1745" y="3528"/>
                    </a:cubicBezTo>
                    <a:cubicBezTo>
                      <a:pt x="1873" y="3579"/>
                      <a:pt x="2000" y="3617"/>
                      <a:pt x="2127" y="3642"/>
                    </a:cubicBezTo>
                    <a:lnTo>
                      <a:pt x="2318" y="3693"/>
                    </a:lnTo>
                    <a:lnTo>
                      <a:pt x="2509" y="3744"/>
                    </a:lnTo>
                    <a:cubicBezTo>
                      <a:pt x="2547" y="3751"/>
                      <a:pt x="2583" y="3754"/>
                      <a:pt x="2619" y="3754"/>
                    </a:cubicBezTo>
                    <a:cubicBezTo>
                      <a:pt x="2718" y="3754"/>
                      <a:pt x="2811" y="3730"/>
                      <a:pt x="2904" y="3693"/>
                    </a:cubicBezTo>
                    <a:cubicBezTo>
                      <a:pt x="3031" y="3642"/>
                      <a:pt x="3146" y="3591"/>
                      <a:pt x="3248" y="3515"/>
                    </a:cubicBezTo>
                    <a:cubicBezTo>
                      <a:pt x="3299" y="3464"/>
                      <a:pt x="3350" y="3438"/>
                      <a:pt x="3401" y="3388"/>
                    </a:cubicBezTo>
                    <a:lnTo>
                      <a:pt x="3464" y="3324"/>
                    </a:lnTo>
                    <a:lnTo>
                      <a:pt x="3490" y="3298"/>
                    </a:lnTo>
                    <a:lnTo>
                      <a:pt x="3502" y="3273"/>
                    </a:lnTo>
                    <a:cubicBezTo>
                      <a:pt x="3553" y="3260"/>
                      <a:pt x="3592" y="3209"/>
                      <a:pt x="3566" y="3171"/>
                    </a:cubicBezTo>
                    <a:cubicBezTo>
                      <a:pt x="3556" y="3131"/>
                      <a:pt x="3523" y="3099"/>
                      <a:pt x="3491" y="3099"/>
                    </a:cubicBezTo>
                    <a:cubicBezTo>
                      <a:pt x="3482" y="3099"/>
                      <a:pt x="3473" y="3102"/>
                      <a:pt x="3464" y="3107"/>
                    </a:cubicBezTo>
                    <a:lnTo>
                      <a:pt x="3273" y="3171"/>
                    </a:lnTo>
                    <a:cubicBezTo>
                      <a:pt x="3222" y="3184"/>
                      <a:pt x="3159" y="3197"/>
                      <a:pt x="3108" y="3209"/>
                    </a:cubicBezTo>
                    <a:cubicBezTo>
                      <a:pt x="3019" y="3247"/>
                      <a:pt x="2904" y="3273"/>
                      <a:pt x="2802" y="3298"/>
                    </a:cubicBezTo>
                    <a:cubicBezTo>
                      <a:pt x="2764" y="3298"/>
                      <a:pt x="2713" y="3311"/>
                      <a:pt x="2662" y="3311"/>
                    </a:cubicBezTo>
                    <a:cubicBezTo>
                      <a:pt x="2611" y="3311"/>
                      <a:pt x="2573" y="3324"/>
                      <a:pt x="2522" y="3337"/>
                    </a:cubicBezTo>
                    <a:cubicBezTo>
                      <a:pt x="2471" y="3362"/>
                      <a:pt x="2407" y="3375"/>
                      <a:pt x="2356" y="3375"/>
                    </a:cubicBezTo>
                    <a:cubicBezTo>
                      <a:pt x="2293" y="3375"/>
                      <a:pt x="2255" y="3375"/>
                      <a:pt x="2204" y="3362"/>
                    </a:cubicBezTo>
                    <a:cubicBezTo>
                      <a:pt x="2089" y="3337"/>
                      <a:pt x="2013" y="3298"/>
                      <a:pt x="1911" y="3235"/>
                    </a:cubicBezTo>
                    <a:cubicBezTo>
                      <a:pt x="1822" y="3184"/>
                      <a:pt x="1745" y="3120"/>
                      <a:pt x="1656" y="3044"/>
                    </a:cubicBezTo>
                    <a:cubicBezTo>
                      <a:pt x="1618" y="3006"/>
                      <a:pt x="1567" y="2980"/>
                      <a:pt x="1516" y="2955"/>
                    </a:cubicBezTo>
                    <a:cubicBezTo>
                      <a:pt x="1465" y="2942"/>
                      <a:pt x="1401" y="2929"/>
                      <a:pt x="1363" y="2891"/>
                    </a:cubicBezTo>
                    <a:cubicBezTo>
                      <a:pt x="1274" y="2827"/>
                      <a:pt x="1210" y="2725"/>
                      <a:pt x="1172" y="2624"/>
                    </a:cubicBezTo>
                    <a:cubicBezTo>
                      <a:pt x="1070" y="2433"/>
                      <a:pt x="930" y="2242"/>
                      <a:pt x="867" y="2038"/>
                    </a:cubicBezTo>
                    <a:cubicBezTo>
                      <a:pt x="854" y="1923"/>
                      <a:pt x="816" y="1834"/>
                      <a:pt x="739" y="1732"/>
                    </a:cubicBezTo>
                    <a:cubicBezTo>
                      <a:pt x="663" y="1643"/>
                      <a:pt x="561" y="1554"/>
                      <a:pt x="536" y="1452"/>
                    </a:cubicBezTo>
                    <a:cubicBezTo>
                      <a:pt x="446" y="1236"/>
                      <a:pt x="434" y="1006"/>
                      <a:pt x="408" y="777"/>
                    </a:cubicBezTo>
                    <a:cubicBezTo>
                      <a:pt x="357" y="561"/>
                      <a:pt x="332" y="332"/>
                      <a:pt x="268" y="115"/>
                    </a:cubicBezTo>
                    <a:cubicBezTo>
                      <a:pt x="268" y="64"/>
                      <a:pt x="230" y="51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" name="Google Shape;199;p33"/>
              <p:cNvSpPr/>
              <p:nvPr/>
            </p:nvSpPr>
            <p:spPr>
              <a:xfrm>
                <a:off x="5020824" y="2685579"/>
                <a:ext cx="92327" cy="56571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5778" extrusionOk="0">
                    <a:moveTo>
                      <a:pt x="777" y="1"/>
                    </a:moveTo>
                    <a:cubicBezTo>
                      <a:pt x="732" y="1"/>
                      <a:pt x="694" y="33"/>
                      <a:pt x="676" y="79"/>
                    </a:cubicBezTo>
                    <a:cubicBezTo>
                      <a:pt x="561" y="296"/>
                      <a:pt x="497" y="538"/>
                      <a:pt x="446" y="754"/>
                    </a:cubicBezTo>
                    <a:cubicBezTo>
                      <a:pt x="383" y="984"/>
                      <a:pt x="370" y="1225"/>
                      <a:pt x="357" y="1455"/>
                    </a:cubicBezTo>
                    <a:cubicBezTo>
                      <a:pt x="357" y="1697"/>
                      <a:pt x="319" y="1926"/>
                      <a:pt x="294" y="2155"/>
                    </a:cubicBezTo>
                    <a:cubicBezTo>
                      <a:pt x="268" y="2397"/>
                      <a:pt x="243" y="2626"/>
                      <a:pt x="230" y="2855"/>
                    </a:cubicBezTo>
                    <a:cubicBezTo>
                      <a:pt x="192" y="3326"/>
                      <a:pt x="204" y="3798"/>
                      <a:pt x="103" y="4256"/>
                    </a:cubicBezTo>
                    <a:cubicBezTo>
                      <a:pt x="77" y="4371"/>
                      <a:pt x="52" y="4498"/>
                      <a:pt x="39" y="4613"/>
                    </a:cubicBezTo>
                    <a:cubicBezTo>
                      <a:pt x="13" y="4727"/>
                      <a:pt x="1" y="4854"/>
                      <a:pt x="1" y="4956"/>
                    </a:cubicBezTo>
                    <a:lnTo>
                      <a:pt x="1" y="5313"/>
                    </a:lnTo>
                    <a:cubicBezTo>
                      <a:pt x="13" y="5440"/>
                      <a:pt x="39" y="5568"/>
                      <a:pt x="52" y="5682"/>
                    </a:cubicBezTo>
                    <a:cubicBezTo>
                      <a:pt x="52" y="5733"/>
                      <a:pt x="103" y="5759"/>
                      <a:pt x="141" y="5771"/>
                    </a:cubicBezTo>
                    <a:cubicBezTo>
                      <a:pt x="152" y="5776"/>
                      <a:pt x="164" y="5778"/>
                      <a:pt x="175" y="5778"/>
                    </a:cubicBezTo>
                    <a:cubicBezTo>
                      <a:pt x="226" y="5778"/>
                      <a:pt x="273" y="5734"/>
                      <a:pt x="294" y="5682"/>
                    </a:cubicBezTo>
                    <a:cubicBezTo>
                      <a:pt x="332" y="5453"/>
                      <a:pt x="370" y="5236"/>
                      <a:pt x="383" y="4995"/>
                    </a:cubicBezTo>
                    <a:cubicBezTo>
                      <a:pt x="395" y="4753"/>
                      <a:pt x="421" y="4536"/>
                      <a:pt x="395" y="4294"/>
                    </a:cubicBezTo>
                    <a:cubicBezTo>
                      <a:pt x="370" y="3836"/>
                      <a:pt x="497" y="3365"/>
                      <a:pt x="574" y="2906"/>
                    </a:cubicBezTo>
                    <a:lnTo>
                      <a:pt x="688" y="2206"/>
                    </a:lnTo>
                    <a:cubicBezTo>
                      <a:pt x="726" y="1964"/>
                      <a:pt x="752" y="1735"/>
                      <a:pt x="803" y="1506"/>
                    </a:cubicBezTo>
                    <a:cubicBezTo>
                      <a:pt x="854" y="1264"/>
                      <a:pt x="892" y="1047"/>
                      <a:pt x="917" y="805"/>
                    </a:cubicBezTo>
                    <a:cubicBezTo>
                      <a:pt x="943" y="576"/>
                      <a:pt x="943" y="334"/>
                      <a:pt x="917" y="92"/>
                    </a:cubicBezTo>
                    <a:cubicBezTo>
                      <a:pt x="892" y="41"/>
                      <a:pt x="879" y="16"/>
                      <a:pt x="828" y="16"/>
                    </a:cubicBezTo>
                    <a:cubicBezTo>
                      <a:pt x="811" y="5"/>
                      <a:pt x="793" y="1"/>
                      <a:pt x="7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>
                <a:off x="5124314" y="2731009"/>
                <a:ext cx="81165" cy="556017"/>
              </a:xfrm>
              <a:custGeom>
                <a:avLst/>
                <a:gdLst/>
                <a:ahLst/>
                <a:cxnLst/>
                <a:rect l="l" t="t" r="r" b="b"/>
                <a:pathLst>
                  <a:path w="829" h="5679" extrusionOk="0">
                    <a:moveTo>
                      <a:pt x="698" y="0"/>
                    </a:moveTo>
                    <a:cubicBezTo>
                      <a:pt x="657" y="0"/>
                      <a:pt x="615" y="27"/>
                      <a:pt x="586" y="74"/>
                    </a:cubicBezTo>
                    <a:cubicBezTo>
                      <a:pt x="472" y="303"/>
                      <a:pt x="421" y="520"/>
                      <a:pt x="383" y="749"/>
                    </a:cubicBezTo>
                    <a:cubicBezTo>
                      <a:pt x="332" y="965"/>
                      <a:pt x="306" y="1194"/>
                      <a:pt x="306" y="1424"/>
                    </a:cubicBezTo>
                    <a:cubicBezTo>
                      <a:pt x="268" y="1895"/>
                      <a:pt x="204" y="2353"/>
                      <a:pt x="192" y="2812"/>
                    </a:cubicBezTo>
                    <a:cubicBezTo>
                      <a:pt x="153" y="3270"/>
                      <a:pt x="192" y="3741"/>
                      <a:pt x="90" y="4199"/>
                    </a:cubicBezTo>
                    <a:cubicBezTo>
                      <a:pt x="51" y="4416"/>
                      <a:pt x="13" y="4645"/>
                      <a:pt x="13" y="4887"/>
                    </a:cubicBezTo>
                    <a:cubicBezTo>
                      <a:pt x="1" y="5116"/>
                      <a:pt x="13" y="5345"/>
                      <a:pt x="51" y="5587"/>
                    </a:cubicBezTo>
                    <a:cubicBezTo>
                      <a:pt x="64" y="5626"/>
                      <a:pt x="90" y="5664"/>
                      <a:pt x="141" y="5677"/>
                    </a:cubicBezTo>
                    <a:cubicBezTo>
                      <a:pt x="149" y="5678"/>
                      <a:pt x="157" y="5679"/>
                      <a:pt x="165" y="5679"/>
                    </a:cubicBezTo>
                    <a:cubicBezTo>
                      <a:pt x="220" y="5679"/>
                      <a:pt x="270" y="5643"/>
                      <a:pt x="281" y="5587"/>
                    </a:cubicBezTo>
                    <a:cubicBezTo>
                      <a:pt x="332" y="5358"/>
                      <a:pt x="370" y="5116"/>
                      <a:pt x="383" y="4900"/>
                    </a:cubicBezTo>
                    <a:cubicBezTo>
                      <a:pt x="383" y="4772"/>
                      <a:pt x="395" y="4658"/>
                      <a:pt x="395" y="4543"/>
                    </a:cubicBezTo>
                    <a:cubicBezTo>
                      <a:pt x="395" y="4416"/>
                      <a:pt x="383" y="4314"/>
                      <a:pt x="383" y="4199"/>
                    </a:cubicBezTo>
                    <a:cubicBezTo>
                      <a:pt x="344" y="3741"/>
                      <a:pt x="472" y="3295"/>
                      <a:pt x="535" y="2824"/>
                    </a:cubicBezTo>
                    <a:cubicBezTo>
                      <a:pt x="624" y="2366"/>
                      <a:pt x="650" y="1907"/>
                      <a:pt x="726" y="1462"/>
                    </a:cubicBezTo>
                    <a:cubicBezTo>
                      <a:pt x="777" y="1233"/>
                      <a:pt x="828" y="1003"/>
                      <a:pt x="828" y="774"/>
                    </a:cubicBezTo>
                    <a:cubicBezTo>
                      <a:pt x="828" y="532"/>
                      <a:pt x="828" y="316"/>
                      <a:pt x="790" y="74"/>
                    </a:cubicBezTo>
                    <a:cubicBezTo>
                      <a:pt x="779" y="32"/>
                      <a:pt x="760" y="7"/>
                      <a:pt x="747" y="7"/>
                    </a:cubicBezTo>
                    <a:cubicBezTo>
                      <a:pt x="744" y="7"/>
                      <a:pt x="741" y="8"/>
                      <a:pt x="739" y="10"/>
                    </a:cubicBezTo>
                    <a:cubicBezTo>
                      <a:pt x="726" y="4"/>
                      <a:pt x="712" y="0"/>
                      <a:pt x="6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" name="Google Shape;201;p33"/>
              <p:cNvSpPr/>
              <p:nvPr/>
            </p:nvSpPr>
            <p:spPr>
              <a:xfrm>
                <a:off x="5224082" y="2751961"/>
                <a:ext cx="94774" cy="55748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5694" extrusionOk="0">
                    <a:moveTo>
                      <a:pt x="825" y="0"/>
                    </a:moveTo>
                    <a:cubicBezTo>
                      <a:pt x="783" y="0"/>
                      <a:pt x="739" y="20"/>
                      <a:pt x="713" y="64"/>
                    </a:cubicBezTo>
                    <a:cubicBezTo>
                      <a:pt x="599" y="293"/>
                      <a:pt x="535" y="509"/>
                      <a:pt x="471" y="738"/>
                    </a:cubicBezTo>
                    <a:cubicBezTo>
                      <a:pt x="420" y="955"/>
                      <a:pt x="395" y="1184"/>
                      <a:pt x="382" y="1413"/>
                    </a:cubicBezTo>
                    <a:cubicBezTo>
                      <a:pt x="331" y="1884"/>
                      <a:pt x="255" y="2343"/>
                      <a:pt x="217" y="2801"/>
                    </a:cubicBezTo>
                    <a:cubicBezTo>
                      <a:pt x="191" y="3272"/>
                      <a:pt x="204" y="3731"/>
                      <a:pt x="89" y="4189"/>
                    </a:cubicBezTo>
                    <a:cubicBezTo>
                      <a:pt x="26" y="4431"/>
                      <a:pt x="0" y="4648"/>
                      <a:pt x="0" y="4890"/>
                    </a:cubicBezTo>
                    <a:cubicBezTo>
                      <a:pt x="0" y="5119"/>
                      <a:pt x="0" y="5348"/>
                      <a:pt x="38" y="5590"/>
                    </a:cubicBezTo>
                    <a:cubicBezTo>
                      <a:pt x="64" y="5641"/>
                      <a:pt x="89" y="5666"/>
                      <a:pt x="140" y="5692"/>
                    </a:cubicBezTo>
                    <a:cubicBezTo>
                      <a:pt x="147" y="5693"/>
                      <a:pt x="154" y="5694"/>
                      <a:pt x="160" y="5694"/>
                    </a:cubicBezTo>
                    <a:cubicBezTo>
                      <a:pt x="217" y="5694"/>
                      <a:pt x="269" y="5647"/>
                      <a:pt x="280" y="5590"/>
                    </a:cubicBezTo>
                    <a:cubicBezTo>
                      <a:pt x="331" y="5348"/>
                      <a:pt x="357" y="5131"/>
                      <a:pt x="382" y="4902"/>
                    </a:cubicBezTo>
                    <a:cubicBezTo>
                      <a:pt x="382" y="4800"/>
                      <a:pt x="395" y="4686"/>
                      <a:pt x="395" y="4571"/>
                    </a:cubicBezTo>
                    <a:lnTo>
                      <a:pt x="395" y="4215"/>
                    </a:lnTo>
                    <a:cubicBezTo>
                      <a:pt x="382" y="3756"/>
                      <a:pt x="510" y="3298"/>
                      <a:pt x="586" y="2852"/>
                    </a:cubicBezTo>
                    <a:cubicBezTo>
                      <a:pt x="662" y="2407"/>
                      <a:pt x="713" y="1948"/>
                      <a:pt x="828" y="1502"/>
                    </a:cubicBezTo>
                    <a:cubicBezTo>
                      <a:pt x="879" y="1273"/>
                      <a:pt x="917" y="1031"/>
                      <a:pt x="942" y="815"/>
                    </a:cubicBezTo>
                    <a:cubicBezTo>
                      <a:pt x="955" y="586"/>
                      <a:pt x="968" y="356"/>
                      <a:pt x="942" y="115"/>
                    </a:cubicBezTo>
                    <a:cubicBezTo>
                      <a:pt x="942" y="89"/>
                      <a:pt x="904" y="38"/>
                      <a:pt x="879" y="13"/>
                    </a:cubicBezTo>
                    <a:cubicBezTo>
                      <a:pt x="863" y="5"/>
                      <a:pt x="844" y="0"/>
                      <a:pt x="8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2" name="Google Shape;202;p33"/>
              <p:cNvSpPr/>
              <p:nvPr/>
            </p:nvSpPr>
            <p:spPr>
              <a:xfrm>
                <a:off x="5317585" y="2747653"/>
                <a:ext cx="108482" cy="57550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5878" extrusionOk="0">
                    <a:moveTo>
                      <a:pt x="964" y="1"/>
                    </a:moveTo>
                    <a:cubicBezTo>
                      <a:pt x="923" y="1"/>
                      <a:pt x="879" y="26"/>
                      <a:pt x="853" y="69"/>
                    </a:cubicBezTo>
                    <a:cubicBezTo>
                      <a:pt x="751" y="286"/>
                      <a:pt x="662" y="515"/>
                      <a:pt x="599" y="744"/>
                    </a:cubicBezTo>
                    <a:cubicBezTo>
                      <a:pt x="535" y="986"/>
                      <a:pt x="510" y="1228"/>
                      <a:pt x="471" y="1470"/>
                    </a:cubicBezTo>
                    <a:cubicBezTo>
                      <a:pt x="446" y="1699"/>
                      <a:pt x="395" y="1941"/>
                      <a:pt x="369" y="2183"/>
                    </a:cubicBezTo>
                    <a:lnTo>
                      <a:pt x="268" y="2896"/>
                    </a:lnTo>
                    <a:cubicBezTo>
                      <a:pt x="204" y="3380"/>
                      <a:pt x="217" y="3851"/>
                      <a:pt x="89" y="4335"/>
                    </a:cubicBezTo>
                    <a:cubicBezTo>
                      <a:pt x="38" y="4564"/>
                      <a:pt x="0" y="4806"/>
                      <a:pt x="0" y="5048"/>
                    </a:cubicBezTo>
                    <a:lnTo>
                      <a:pt x="0" y="5417"/>
                    </a:lnTo>
                    <a:cubicBezTo>
                      <a:pt x="0" y="5545"/>
                      <a:pt x="13" y="5647"/>
                      <a:pt x="26" y="5774"/>
                    </a:cubicBezTo>
                    <a:cubicBezTo>
                      <a:pt x="26" y="5825"/>
                      <a:pt x="77" y="5863"/>
                      <a:pt x="128" y="5876"/>
                    </a:cubicBezTo>
                    <a:cubicBezTo>
                      <a:pt x="134" y="5877"/>
                      <a:pt x="141" y="5878"/>
                      <a:pt x="147" y="5878"/>
                    </a:cubicBezTo>
                    <a:cubicBezTo>
                      <a:pt x="204" y="5878"/>
                      <a:pt x="256" y="5831"/>
                      <a:pt x="268" y="5774"/>
                    </a:cubicBezTo>
                    <a:cubicBezTo>
                      <a:pt x="319" y="5545"/>
                      <a:pt x="331" y="5316"/>
                      <a:pt x="369" y="5074"/>
                    </a:cubicBezTo>
                    <a:cubicBezTo>
                      <a:pt x="382" y="4972"/>
                      <a:pt x="395" y="4844"/>
                      <a:pt x="395" y="4730"/>
                    </a:cubicBezTo>
                    <a:lnTo>
                      <a:pt x="395" y="4373"/>
                    </a:lnTo>
                    <a:cubicBezTo>
                      <a:pt x="382" y="3889"/>
                      <a:pt x="522" y="3418"/>
                      <a:pt x="624" y="2960"/>
                    </a:cubicBezTo>
                    <a:lnTo>
                      <a:pt x="764" y="2260"/>
                    </a:lnTo>
                    <a:cubicBezTo>
                      <a:pt x="815" y="2018"/>
                      <a:pt x="853" y="1801"/>
                      <a:pt x="917" y="1559"/>
                    </a:cubicBezTo>
                    <a:cubicBezTo>
                      <a:pt x="981" y="1317"/>
                      <a:pt x="1032" y="1101"/>
                      <a:pt x="1070" y="859"/>
                    </a:cubicBezTo>
                    <a:cubicBezTo>
                      <a:pt x="1095" y="642"/>
                      <a:pt x="1108" y="388"/>
                      <a:pt x="1095" y="146"/>
                    </a:cubicBezTo>
                    <a:cubicBezTo>
                      <a:pt x="1095" y="95"/>
                      <a:pt x="1070" y="69"/>
                      <a:pt x="1019" y="18"/>
                    </a:cubicBezTo>
                    <a:cubicBezTo>
                      <a:pt x="1003" y="6"/>
                      <a:pt x="984" y="1"/>
                      <a:pt x="9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3" name="Google Shape;203;p33"/>
              <p:cNvSpPr/>
              <p:nvPr/>
            </p:nvSpPr>
            <p:spPr>
              <a:xfrm>
                <a:off x="5419802" y="2765962"/>
                <a:ext cx="108579" cy="5615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5735" extrusionOk="0">
                    <a:moveTo>
                      <a:pt x="942" y="1"/>
                    </a:moveTo>
                    <a:cubicBezTo>
                      <a:pt x="905" y="1"/>
                      <a:pt x="869" y="21"/>
                      <a:pt x="853" y="61"/>
                    </a:cubicBezTo>
                    <a:cubicBezTo>
                      <a:pt x="726" y="290"/>
                      <a:pt x="662" y="506"/>
                      <a:pt x="599" y="736"/>
                    </a:cubicBezTo>
                    <a:cubicBezTo>
                      <a:pt x="535" y="977"/>
                      <a:pt x="484" y="1194"/>
                      <a:pt x="471" y="1436"/>
                    </a:cubicBezTo>
                    <a:cubicBezTo>
                      <a:pt x="433" y="1678"/>
                      <a:pt x="408" y="1894"/>
                      <a:pt x="370" y="2136"/>
                    </a:cubicBezTo>
                    <a:cubicBezTo>
                      <a:pt x="344" y="2378"/>
                      <a:pt x="306" y="2595"/>
                      <a:pt x="280" y="2837"/>
                    </a:cubicBezTo>
                    <a:cubicBezTo>
                      <a:pt x="230" y="3308"/>
                      <a:pt x="242" y="3779"/>
                      <a:pt x="115" y="4237"/>
                    </a:cubicBezTo>
                    <a:cubicBezTo>
                      <a:pt x="102" y="4352"/>
                      <a:pt x="64" y="4479"/>
                      <a:pt x="51" y="4581"/>
                    </a:cubicBezTo>
                    <a:cubicBezTo>
                      <a:pt x="39" y="4696"/>
                      <a:pt x="39" y="4823"/>
                      <a:pt x="26" y="4938"/>
                    </a:cubicBezTo>
                    <a:cubicBezTo>
                      <a:pt x="0" y="5154"/>
                      <a:pt x="0" y="5396"/>
                      <a:pt x="39" y="5638"/>
                    </a:cubicBezTo>
                    <a:cubicBezTo>
                      <a:pt x="51" y="5689"/>
                      <a:pt x="89" y="5714"/>
                      <a:pt x="128" y="5727"/>
                    </a:cubicBezTo>
                    <a:cubicBezTo>
                      <a:pt x="141" y="5732"/>
                      <a:pt x="155" y="5735"/>
                      <a:pt x="168" y="5735"/>
                    </a:cubicBezTo>
                    <a:cubicBezTo>
                      <a:pt x="217" y="5735"/>
                      <a:pt x="260" y="5701"/>
                      <a:pt x="280" y="5651"/>
                    </a:cubicBezTo>
                    <a:cubicBezTo>
                      <a:pt x="344" y="5434"/>
                      <a:pt x="370" y="5192"/>
                      <a:pt x="408" y="4976"/>
                    </a:cubicBezTo>
                    <a:cubicBezTo>
                      <a:pt x="421" y="4861"/>
                      <a:pt x="433" y="4734"/>
                      <a:pt x="433" y="4619"/>
                    </a:cubicBezTo>
                    <a:lnTo>
                      <a:pt x="433" y="4263"/>
                    </a:lnTo>
                    <a:cubicBezTo>
                      <a:pt x="421" y="3792"/>
                      <a:pt x="548" y="3346"/>
                      <a:pt x="637" y="2887"/>
                    </a:cubicBezTo>
                    <a:lnTo>
                      <a:pt x="764" y="2200"/>
                    </a:lnTo>
                    <a:cubicBezTo>
                      <a:pt x="815" y="1971"/>
                      <a:pt x="853" y="1741"/>
                      <a:pt x="917" y="1512"/>
                    </a:cubicBezTo>
                    <a:cubicBezTo>
                      <a:pt x="981" y="1296"/>
                      <a:pt x="1044" y="1067"/>
                      <a:pt x="1057" y="825"/>
                    </a:cubicBezTo>
                    <a:cubicBezTo>
                      <a:pt x="1083" y="608"/>
                      <a:pt x="1108" y="366"/>
                      <a:pt x="1083" y="124"/>
                    </a:cubicBezTo>
                    <a:cubicBezTo>
                      <a:pt x="1083" y="86"/>
                      <a:pt x="1070" y="48"/>
                      <a:pt x="1006" y="22"/>
                    </a:cubicBezTo>
                    <a:cubicBezTo>
                      <a:pt x="987" y="8"/>
                      <a:pt x="964" y="1"/>
                      <a:pt x="9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" name="Google Shape;204;p33"/>
              <p:cNvSpPr/>
              <p:nvPr/>
            </p:nvSpPr>
            <p:spPr>
              <a:xfrm>
                <a:off x="5535726" y="2782802"/>
                <a:ext cx="112300" cy="54534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570" extrusionOk="0">
                    <a:moveTo>
                      <a:pt x="1029" y="0"/>
                    </a:moveTo>
                    <a:cubicBezTo>
                      <a:pt x="993" y="0"/>
                      <a:pt x="958" y="15"/>
                      <a:pt x="943" y="54"/>
                    </a:cubicBezTo>
                    <a:lnTo>
                      <a:pt x="943" y="67"/>
                    </a:lnTo>
                    <a:cubicBezTo>
                      <a:pt x="815" y="258"/>
                      <a:pt x="726" y="462"/>
                      <a:pt x="650" y="691"/>
                    </a:cubicBezTo>
                    <a:cubicBezTo>
                      <a:pt x="574" y="907"/>
                      <a:pt x="523" y="1137"/>
                      <a:pt x="497" y="1353"/>
                    </a:cubicBezTo>
                    <a:cubicBezTo>
                      <a:pt x="433" y="1799"/>
                      <a:pt x="319" y="2244"/>
                      <a:pt x="255" y="2715"/>
                    </a:cubicBezTo>
                    <a:cubicBezTo>
                      <a:pt x="192" y="3174"/>
                      <a:pt x="192" y="3632"/>
                      <a:pt x="77" y="4078"/>
                    </a:cubicBezTo>
                    <a:cubicBezTo>
                      <a:pt x="64" y="4205"/>
                      <a:pt x="26" y="4320"/>
                      <a:pt x="13" y="4434"/>
                    </a:cubicBezTo>
                    <a:cubicBezTo>
                      <a:pt x="1" y="4536"/>
                      <a:pt x="1" y="4664"/>
                      <a:pt x="1" y="4778"/>
                    </a:cubicBezTo>
                    <a:cubicBezTo>
                      <a:pt x="1" y="4893"/>
                      <a:pt x="1" y="5020"/>
                      <a:pt x="13" y="5135"/>
                    </a:cubicBezTo>
                    <a:cubicBezTo>
                      <a:pt x="51" y="5249"/>
                      <a:pt x="64" y="5377"/>
                      <a:pt x="90" y="5479"/>
                    </a:cubicBezTo>
                    <a:cubicBezTo>
                      <a:pt x="115" y="5517"/>
                      <a:pt x="141" y="5568"/>
                      <a:pt x="192" y="5568"/>
                    </a:cubicBezTo>
                    <a:cubicBezTo>
                      <a:pt x="198" y="5569"/>
                      <a:pt x="205" y="5570"/>
                      <a:pt x="211" y="5570"/>
                    </a:cubicBezTo>
                    <a:cubicBezTo>
                      <a:pt x="265" y="5570"/>
                      <a:pt x="307" y="5523"/>
                      <a:pt x="319" y="5466"/>
                    </a:cubicBezTo>
                    <a:lnTo>
                      <a:pt x="319" y="5453"/>
                    </a:lnTo>
                    <a:cubicBezTo>
                      <a:pt x="332" y="5339"/>
                      <a:pt x="332" y="5224"/>
                      <a:pt x="332" y="5122"/>
                    </a:cubicBezTo>
                    <a:cubicBezTo>
                      <a:pt x="332" y="5007"/>
                      <a:pt x="344" y="4893"/>
                      <a:pt x="344" y="4778"/>
                    </a:cubicBezTo>
                    <a:cubicBezTo>
                      <a:pt x="383" y="4562"/>
                      <a:pt x="370" y="4333"/>
                      <a:pt x="370" y="4116"/>
                    </a:cubicBezTo>
                    <a:cubicBezTo>
                      <a:pt x="332" y="3645"/>
                      <a:pt x="472" y="3225"/>
                      <a:pt x="586" y="2779"/>
                    </a:cubicBezTo>
                    <a:cubicBezTo>
                      <a:pt x="688" y="2333"/>
                      <a:pt x="765" y="1888"/>
                      <a:pt x="905" y="1455"/>
                    </a:cubicBezTo>
                    <a:cubicBezTo>
                      <a:pt x="981" y="1251"/>
                      <a:pt x="1045" y="1022"/>
                      <a:pt x="1083" y="805"/>
                    </a:cubicBezTo>
                    <a:cubicBezTo>
                      <a:pt x="1108" y="576"/>
                      <a:pt x="1147" y="373"/>
                      <a:pt x="1147" y="118"/>
                    </a:cubicBezTo>
                    <a:cubicBezTo>
                      <a:pt x="1147" y="92"/>
                      <a:pt x="1134" y="41"/>
                      <a:pt x="1096" y="16"/>
                    </a:cubicBezTo>
                    <a:cubicBezTo>
                      <a:pt x="1076" y="6"/>
                      <a:pt x="1052" y="0"/>
                      <a:pt x="10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" name="Google Shape;205;p33"/>
              <p:cNvSpPr/>
              <p:nvPr/>
            </p:nvSpPr>
            <p:spPr>
              <a:xfrm>
                <a:off x="5987085" y="2506993"/>
                <a:ext cx="86061" cy="187689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917" extrusionOk="0">
                    <a:moveTo>
                      <a:pt x="25" y="1"/>
                    </a:moveTo>
                    <a:cubicBezTo>
                      <a:pt x="13" y="1"/>
                      <a:pt x="0" y="10"/>
                      <a:pt x="0" y="19"/>
                    </a:cubicBezTo>
                    <a:cubicBezTo>
                      <a:pt x="102" y="299"/>
                      <a:pt x="255" y="541"/>
                      <a:pt x="382" y="808"/>
                    </a:cubicBezTo>
                    <a:cubicBezTo>
                      <a:pt x="560" y="1152"/>
                      <a:pt x="586" y="1496"/>
                      <a:pt x="675" y="1878"/>
                    </a:cubicBezTo>
                    <a:cubicBezTo>
                      <a:pt x="675" y="1903"/>
                      <a:pt x="694" y="1916"/>
                      <a:pt x="713" y="1916"/>
                    </a:cubicBezTo>
                    <a:cubicBezTo>
                      <a:pt x="732" y="1916"/>
                      <a:pt x="751" y="1903"/>
                      <a:pt x="751" y="1878"/>
                    </a:cubicBezTo>
                    <a:cubicBezTo>
                      <a:pt x="879" y="1229"/>
                      <a:pt x="446" y="465"/>
                      <a:pt x="38" y="6"/>
                    </a:cubicBezTo>
                    <a:cubicBezTo>
                      <a:pt x="34" y="2"/>
                      <a:pt x="30" y="1"/>
                      <a:pt x="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" name="Google Shape;206;p33"/>
              <p:cNvSpPr/>
              <p:nvPr/>
            </p:nvSpPr>
            <p:spPr>
              <a:xfrm>
                <a:off x="5983658" y="2579544"/>
                <a:ext cx="58353" cy="1602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637" extrusionOk="0">
                    <a:moveTo>
                      <a:pt x="36" y="0"/>
                    </a:moveTo>
                    <a:cubicBezTo>
                      <a:pt x="17" y="0"/>
                      <a:pt x="1" y="24"/>
                      <a:pt x="10" y="42"/>
                    </a:cubicBezTo>
                    <a:cubicBezTo>
                      <a:pt x="277" y="539"/>
                      <a:pt x="404" y="1048"/>
                      <a:pt x="519" y="1608"/>
                    </a:cubicBezTo>
                    <a:cubicBezTo>
                      <a:pt x="524" y="1629"/>
                      <a:pt x="537" y="1637"/>
                      <a:pt x="551" y="1637"/>
                    </a:cubicBezTo>
                    <a:cubicBezTo>
                      <a:pt x="572" y="1637"/>
                      <a:pt x="595" y="1618"/>
                      <a:pt x="595" y="1595"/>
                    </a:cubicBezTo>
                    <a:cubicBezTo>
                      <a:pt x="595" y="1061"/>
                      <a:pt x="379" y="437"/>
                      <a:pt x="60" y="16"/>
                    </a:cubicBezTo>
                    <a:cubicBezTo>
                      <a:pt x="53" y="5"/>
                      <a:pt x="44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207;p33"/>
              <p:cNvSpPr/>
              <p:nvPr/>
            </p:nvSpPr>
            <p:spPr>
              <a:xfrm>
                <a:off x="5973671" y="2635645"/>
                <a:ext cx="49639" cy="13971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1427" extrusionOk="0">
                    <a:moveTo>
                      <a:pt x="41" y="0"/>
                    </a:moveTo>
                    <a:cubicBezTo>
                      <a:pt x="23" y="0"/>
                      <a:pt x="1" y="24"/>
                      <a:pt x="10" y="42"/>
                    </a:cubicBezTo>
                    <a:cubicBezTo>
                      <a:pt x="239" y="462"/>
                      <a:pt x="353" y="908"/>
                      <a:pt x="379" y="1379"/>
                    </a:cubicBezTo>
                    <a:cubicBezTo>
                      <a:pt x="379" y="1411"/>
                      <a:pt x="404" y="1427"/>
                      <a:pt x="430" y="1427"/>
                    </a:cubicBezTo>
                    <a:cubicBezTo>
                      <a:pt x="455" y="1427"/>
                      <a:pt x="481" y="1411"/>
                      <a:pt x="481" y="1379"/>
                    </a:cubicBezTo>
                    <a:cubicBezTo>
                      <a:pt x="506" y="895"/>
                      <a:pt x="315" y="398"/>
                      <a:pt x="61" y="16"/>
                    </a:cubicBezTo>
                    <a:cubicBezTo>
                      <a:pt x="57" y="5"/>
                      <a:pt x="49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208;p33"/>
              <p:cNvSpPr/>
              <p:nvPr/>
            </p:nvSpPr>
            <p:spPr>
              <a:xfrm>
                <a:off x="5937152" y="2669130"/>
                <a:ext cx="50031" cy="11797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205" extrusionOk="0">
                    <a:moveTo>
                      <a:pt x="25" y="0"/>
                    </a:moveTo>
                    <a:cubicBezTo>
                      <a:pt x="13" y="0"/>
                      <a:pt x="1" y="9"/>
                      <a:pt x="1" y="18"/>
                    </a:cubicBezTo>
                    <a:cubicBezTo>
                      <a:pt x="77" y="209"/>
                      <a:pt x="166" y="388"/>
                      <a:pt x="204" y="579"/>
                    </a:cubicBezTo>
                    <a:cubicBezTo>
                      <a:pt x="268" y="770"/>
                      <a:pt x="294" y="999"/>
                      <a:pt x="383" y="1177"/>
                    </a:cubicBezTo>
                    <a:cubicBezTo>
                      <a:pt x="388" y="1196"/>
                      <a:pt x="404" y="1205"/>
                      <a:pt x="421" y="1205"/>
                    </a:cubicBezTo>
                    <a:cubicBezTo>
                      <a:pt x="451" y="1205"/>
                      <a:pt x="485" y="1183"/>
                      <a:pt x="485" y="1152"/>
                    </a:cubicBezTo>
                    <a:cubicBezTo>
                      <a:pt x="510" y="795"/>
                      <a:pt x="344" y="247"/>
                      <a:pt x="39" y="6"/>
                    </a:cubicBezTo>
                    <a:cubicBezTo>
                      <a:pt x="35" y="2"/>
                      <a:pt x="30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" name="Google Shape;209;p33"/>
              <p:cNvSpPr/>
              <p:nvPr/>
            </p:nvSpPr>
            <p:spPr>
              <a:xfrm>
                <a:off x="5897303" y="2706238"/>
                <a:ext cx="62073" cy="129434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322" extrusionOk="0">
                    <a:moveTo>
                      <a:pt x="16" y="0"/>
                    </a:moveTo>
                    <a:cubicBezTo>
                      <a:pt x="9" y="0"/>
                      <a:pt x="0" y="6"/>
                      <a:pt x="0" y="21"/>
                    </a:cubicBezTo>
                    <a:cubicBezTo>
                      <a:pt x="115" y="441"/>
                      <a:pt x="140" y="1040"/>
                      <a:pt x="522" y="1320"/>
                    </a:cubicBezTo>
                    <a:cubicBezTo>
                      <a:pt x="526" y="1321"/>
                      <a:pt x="530" y="1321"/>
                      <a:pt x="534" y="1321"/>
                    </a:cubicBezTo>
                    <a:cubicBezTo>
                      <a:pt x="582" y="1321"/>
                      <a:pt x="633" y="1254"/>
                      <a:pt x="586" y="1218"/>
                    </a:cubicBezTo>
                    <a:cubicBezTo>
                      <a:pt x="268" y="887"/>
                      <a:pt x="191" y="416"/>
                      <a:pt x="26" y="9"/>
                    </a:cubicBezTo>
                    <a:cubicBezTo>
                      <a:pt x="26" y="3"/>
                      <a:pt x="21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>
                <a:off x="5872336" y="2751080"/>
                <a:ext cx="37205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944" extrusionOk="0">
                    <a:moveTo>
                      <a:pt x="87" y="1"/>
                    </a:moveTo>
                    <a:cubicBezTo>
                      <a:pt x="75" y="1"/>
                      <a:pt x="64" y="11"/>
                      <a:pt x="64" y="34"/>
                    </a:cubicBezTo>
                    <a:cubicBezTo>
                      <a:pt x="1" y="327"/>
                      <a:pt x="153" y="684"/>
                      <a:pt x="306" y="938"/>
                    </a:cubicBezTo>
                    <a:cubicBezTo>
                      <a:pt x="306" y="941"/>
                      <a:pt x="310" y="943"/>
                      <a:pt x="317" y="943"/>
                    </a:cubicBezTo>
                    <a:cubicBezTo>
                      <a:pt x="337" y="943"/>
                      <a:pt x="380" y="926"/>
                      <a:pt x="370" y="888"/>
                    </a:cubicBezTo>
                    <a:cubicBezTo>
                      <a:pt x="255" y="607"/>
                      <a:pt x="141" y="327"/>
                      <a:pt x="115" y="34"/>
                    </a:cubicBezTo>
                    <a:cubicBezTo>
                      <a:pt x="115" y="14"/>
                      <a:pt x="101" y="1"/>
                      <a:pt x="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" name="Google Shape;211;p33"/>
              <p:cNvSpPr/>
              <p:nvPr/>
            </p:nvSpPr>
            <p:spPr>
              <a:xfrm>
                <a:off x="5055777" y="2055536"/>
                <a:ext cx="56199" cy="20756"/>
              </a:xfrm>
              <a:custGeom>
                <a:avLst/>
                <a:gdLst/>
                <a:ahLst/>
                <a:cxnLst/>
                <a:rect l="l" t="t" r="r" b="b"/>
                <a:pathLst>
                  <a:path w="574" h="212" extrusionOk="0">
                    <a:moveTo>
                      <a:pt x="410" y="1"/>
                    </a:moveTo>
                    <a:cubicBezTo>
                      <a:pt x="294" y="1"/>
                      <a:pt x="189" y="36"/>
                      <a:pt x="77" y="46"/>
                    </a:cubicBezTo>
                    <a:cubicBezTo>
                      <a:pt x="26" y="46"/>
                      <a:pt x="0" y="122"/>
                      <a:pt x="51" y="161"/>
                    </a:cubicBezTo>
                    <a:cubicBezTo>
                      <a:pt x="121" y="192"/>
                      <a:pt x="204" y="211"/>
                      <a:pt x="285" y="211"/>
                    </a:cubicBezTo>
                    <a:cubicBezTo>
                      <a:pt x="366" y="211"/>
                      <a:pt x="446" y="192"/>
                      <a:pt x="510" y="148"/>
                    </a:cubicBezTo>
                    <a:cubicBezTo>
                      <a:pt x="560" y="97"/>
                      <a:pt x="573" y="8"/>
                      <a:pt x="497" y="8"/>
                    </a:cubicBezTo>
                    <a:cubicBezTo>
                      <a:pt x="467" y="3"/>
                      <a:pt x="438" y="1"/>
                      <a:pt x="4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212;p33"/>
              <p:cNvSpPr/>
              <p:nvPr/>
            </p:nvSpPr>
            <p:spPr>
              <a:xfrm>
                <a:off x="5135573" y="2062488"/>
                <a:ext cx="49933" cy="1879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92" extrusionOk="0">
                    <a:moveTo>
                      <a:pt x="293" y="0"/>
                    </a:moveTo>
                    <a:cubicBezTo>
                      <a:pt x="217" y="0"/>
                      <a:pt x="140" y="13"/>
                      <a:pt x="64" y="26"/>
                    </a:cubicBezTo>
                    <a:cubicBezTo>
                      <a:pt x="0" y="39"/>
                      <a:pt x="0" y="153"/>
                      <a:pt x="64" y="153"/>
                    </a:cubicBezTo>
                    <a:cubicBezTo>
                      <a:pt x="140" y="166"/>
                      <a:pt x="217" y="166"/>
                      <a:pt x="293" y="191"/>
                    </a:cubicBezTo>
                    <a:cubicBezTo>
                      <a:pt x="357" y="191"/>
                      <a:pt x="446" y="191"/>
                      <a:pt x="484" y="140"/>
                    </a:cubicBezTo>
                    <a:cubicBezTo>
                      <a:pt x="509" y="102"/>
                      <a:pt x="509" y="77"/>
                      <a:pt x="484" y="39"/>
                    </a:cubicBezTo>
                    <a:cubicBezTo>
                      <a:pt x="446" y="0"/>
                      <a:pt x="357" y="0"/>
                      <a:pt x="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>
                <a:off x="5111977" y="2089217"/>
                <a:ext cx="23694" cy="1605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64" extrusionOk="0">
                    <a:moveTo>
                      <a:pt x="95" y="0"/>
                    </a:moveTo>
                    <a:cubicBezTo>
                      <a:pt x="43" y="0"/>
                      <a:pt x="1" y="73"/>
                      <a:pt x="50" y="122"/>
                    </a:cubicBezTo>
                    <a:cubicBezTo>
                      <a:pt x="77" y="140"/>
                      <a:pt x="103" y="164"/>
                      <a:pt x="134" y="164"/>
                    </a:cubicBezTo>
                    <a:cubicBezTo>
                      <a:pt x="148" y="164"/>
                      <a:pt x="162" y="159"/>
                      <a:pt x="177" y="148"/>
                    </a:cubicBezTo>
                    <a:cubicBezTo>
                      <a:pt x="241" y="148"/>
                      <a:pt x="241" y="71"/>
                      <a:pt x="177" y="58"/>
                    </a:cubicBezTo>
                    <a:lnTo>
                      <a:pt x="139" y="20"/>
                    </a:ln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214;p33"/>
              <p:cNvSpPr/>
              <p:nvPr/>
            </p:nvSpPr>
            <p:spPr>
              <a:xfrm>
                <a:off x="4894424" y="2496028"/>
                <a:ext cx="48954" cy="64032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4" extrusionOk="0">
                    <a:moveTo>
                      <a:pt x="54" y="1"/>
                    </a:moveTo>
                    <a:cubicBezTo>
                      <a:pt x="28" y="1"/>
                      <a:pt x="0" y="31"/>
                      <a:pt x="18" y="67"/>
                    </a:cubicBezTo>
                    <a:cubicBezTo>
                      <a:pt x="120" y="258"/>
                      <a:pt x="235" y="513"/>
                      <a:pt x="426" y="640"/>
                    </a:cubicBezTo>
                    <a:cubicBezTo>
                      <a:pt x="432" y="650"/>
                      <a:pt x="440" y="654"/>
                      <a:pt x="448" y="654"/>
                    </a:cubicBezTo>
                    <a:cubicBezTo>
                      <a:pt x="472" y="654"/>
                      <a:pt x="499" y="615"/>
                      <a:pt x="489" y="577"/>
                    </a:cubicBezTo>
                    <a:cubicBezTo>
                      <a:pt x="426" y="487"/>
                      <a:pt x="337" y="398"/>
                      <a:pt x="260" y="309"/>
                    </a:cubicBezTo>
                    <a:cubicBezTo>
                      <a:pt x="197" y="207"/>
                      <a:pt x="133" y="118"/>
                      <a:pt x="82" y="16"/>
                    </a:cubicBezTo>
                    <a:cubicBezTo>
                      <a:pt x="75" y="6"/>
                      <a:pt x="64" y="1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215;p33"/>
              <p:cNvSpPr/>
              <p:nvPr/>
            </p:nvSpPr>
            <p:spPr>
              <a:xfrm>
                <a:off x="4945238" y="2515903"/>
                <a:ext cx="59528" cy="54632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58" extrusionOk="0">
                    <a:moveTo>
                      <a:pt x="81" y="1"/>
                    </a:moveTo>
                    <a:cubicBezTo>
                      <a:pt x="44" y="1"/>
                      <a:pt x="0" y="38"/>
                      <a:pt x="9" y="81"/>
                    </a:cubicBezTo>
                    <a:cubicBezTo>
                      <a:pt x="47" y="195"/>
                      <a:pt x="111" y="310"/>
                      <a:pt x="200" y="412"/>
                    </a:cubicBezTo>
                    <a:cubicBezTo>
                      <a:pt x="271" y="473"/>
                      <a:pt x="382" y="558"/>
                      <a:pt x="482" y="558"/>
                    </a:cubicBezTo>
                    <a:cubicBezTo>
                      <a:pt x="508" y="558"/>
                      <a:pt x="533" y="552"/>
                      <a:pt x="556" y="539"/>
                    </a:cubicBezTo>
                    <a:cubicBezTo>
                      <a:pt x="607" y="501"/>
                      <a:pt x="607" y="475"/>
                      <a:pt x="582" y="437"/>
                    </a:cubicBezTo>
                    <a:cubicBezTo>
                      <a:pt x="569" y="399"/>
                      <a:pt x="518" y="374"/>
                      <a:pt x="480" y="361"/>
                    </a:cubicBezTo>
                    <a:cubicBezTo>
                      <a:pt x="429" y="348"/>
                      <a:pt x="378" y="310"/>
                      <a:pt x="327" y="284"/>
                    </a:cubicBezTo>
                    <a:cubicBezTo>
                      <a:pt x="238" y="221"/>
                      <a:pt x="174" y="119"/>
                      <a:pt x="123" y="30"/>
                    </a:cubicBezTo>
                    <a:cubicBezTo>
                      <a:pt x="115" y="9"/>
                      <a:pt x="99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6" name="Google Shape;216;p33"/>
          <p:cNvSpPr txBox="1">
            <a:spLocks noGrp="1"/>
          </p:cNvSpPr>
          <p:nvPr>
            <p:ph type="ctrTitle"/>
          </p:nvPr>
        </p:nvSpPr>
        <p:spPr>
          <a:xfrm rot="-13826">
            <a:off x="1185721" y="1016147"/>
            <a:ext cx="3100397" cy="22297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dirty="0">
                <a:latin typeface="Amatic SC" panose="00000500000000000000" pitchFamily="2" charset="-79"/>
                <a:ea typeface="Gadugi" panose="020B0502040204020203" pitchFamily="34" charset="0"/>
                <a:cs typeface="Amatic SC" panose="00000500000000000000" pitchFamily="2" charset="-79"/>
              </a:rPr>
              <a:t>Книгата</a:t>
            </a:r>
            <a:r>
              <a:rPr lang="bg-BG" sz="6000" dirty="0">
                <a:latin typeface="Amatic SC" panose="00000500000000000000" pitchFamily="2" charset="-79"/>
                <a:cs typeface="Amatic SC" panose="00000500000000000000" pitchFamily="2" charset="-79"/>
              </a:rPr>
              <a:t> </a:t>
            </a:r>
            <a:br>
              <a:rPr lang="en-US" sz="6000" dirty="0">
                <a:latin typeface="Amatic SC" panose="00000500000000000000" pitchFamily="2" charset="-79"/>
                <a:cs typeface="Amatic SC" panose="00000500000000000000" pitchFamily="2" charset="-79"/>
              </a:rPr>
            </a:br>
            <a:r>
              <a:rPr lang="bg-BG" sz="6000" dirty="0">
                <a:latin typeface="Amatic SC" panose="00000500000000000000" pitchFamily="2" charset="-79"/>
                <a:cs typeface="Amatic SC" panose="00000500000000000000" pitchFamily="2" charset="-79"/>
              </a:rPr>
              <a:t>с рецепти</a:t>
            </a:r>
            <a:endParaRPr sz="60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 rot="-13894">
            <a:off x="1535633" y="3115592"/>
            <a:ext cx="2078417" cy="792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>
                <a:latin typeface="Gabriola" panose="04040605051002020D02" pitchFamily="82" charset="0"/>
              </a:rPr>
              <a:t>на Стела, Теодора и Никола </a:t>
            </a:r>
            <a:endParaRPr sz="1400" dirty="0">
              <a:latin typeface="Gabriola" panose="04040605051002020D02" pitchFamily="82" charset="0"/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8C9E5EE9-C3E0-4BE3-B894-859F62E2A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5" b="96082" l="4000" r="94500">
                        <a14:foregroundMark x1="94500" y1="61194" x2="94500" y2="61194"/>
                        <a14:foregroundMark x1="55333" y1="59328" x2="55333" y2="59328"/>
                        <a14:foregroundMark x1="14500" y1="69776" x2="14500" y2="69776"/>
                        <a14:foregroundMark x1="6000" y1="72948" x2="6000" y2="72948"/>
                        <a14:foregroundMark x1="17500" y1="83582" x2="17500" y2="83582"/>
                        <a14:foregroundMark x1="5667" y1="88993" x2="5667" y2="88993"/>
                        <a14:foregroundMark x1="24167" y1="91978" x2="24167" y2="91978"/>
                        <a14:foregroundMark x1="54500" y1="8582" x2="54500" y2="8582"/>
                        <a14:foregroundMark x1="52500" y1="3545" x2="52500" y2="3545"/>
                        <a14:foregroundMark x1="4000" y1="78358" x2="4000" y2="78358"/>
                        <a14:foregroundMark x1="46333" y1="92164" x2="46333" y2="92164"/>
                        <a14:foregroundMark x1="46333" y1="96082" x2="46333" y2="96082"/>
                        <a14:foregroundMark x1="75000" y1="84328" x2="75000" y2="84328"/>
                        <a14:backgroundMark x1="26500" y1="79851" x2="26500" y2="79851"/>
                        <a14:backgroundMark x1="87667" y1="57090" x2="87667" y2="57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9766" y="1023318"/>
            <a:ext cx="3198130" cy="28569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819;p62">
            <a:extLst>
              <a:ext uri="{FF2B5EF4-FFF2-40B4-BE49-F238E27FC236}">
                <a16:creationId xmlns:a16="http://schemas.microsoft.com/office/drawing/2014/main" id="{B9265CB4-AF26-4203-BD26-C2356F61D945}"/>
              </a:ext>
            </a:extLst>
          </p:cNvPr>
          <p:cNvGrpSpPr/>
          <p:nvPr/>
        </p:nvGrpSpPr>
        <p:grpSpPr>
          <a:xfrm>
            <a:off x="1220524" y="107372"/>
            <a:ext cx="6702952" cy="4928755"/>
            <a:chOff x="2144600" y="1557475"/>
            <a:chExt cx="3330800" cy="259675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8" name="Google Shape;1820;p62">
              <a:extLst>
                <a:ext uri="{FF2B5EF4-FFF2-40B4-BE49-F238E27FC236}">
                  <a16:creationId xmlns:a16="http://schemas.microsoft.com/office/drawing/2014/main" id="{C1D9C45D-040E-4FFE-8B9F-DD5611EC1DEC}"/>
                </a:ext>
              </a:extLst>
            </p:cNvPr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821;p62">
              <a:extLst>
                <a:ext uri="{FF2B5EF4-FFF2-40B4-BE49-F238E27FC236}">
                  <a16:creationId xmlns:a16="http://schemas.microsoft.com/office/drawing/2014/main" id="{04629723-3BE5-414F-B596-71CD4F076ACD}"/>
                </a:ext>
              </a:extLst>
            </p:cNvPr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Картина 3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D190B4A0-590F-4869-8B22-18C73E7A5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6"/>
          <a:stretch/>
        </p:blipFill>
        <p:spPr>
          <a:xfrm>
            <a:off x="1280934" y="469391"/>
            <a:ext cx="6582129" cy="32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6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819;p62">
            <a:extLst>
              <a:ext uri="{FF2B5EF4-FFF2-40B4-BE49-F238E27FC236}">
                <a16:creationId xmlns:a16="http://schemas.microsoft.com/office/drawing/2014/main" id="{B9265CB4-AF26-4203-BD26-C2356F61D945}"/>
              </a:ext>
            </a:extLst>
          </p:cNvPr>
          <p:cNvGrpSpPr/>
          <p:nvPr/>
        </p:nvGrpSpPr>
        <p:grpSpPr>
          <a:xfrm>
            <a:off x="1220524" y="107372"/>
            <a:ext cx="6702952" cy="4928755"/>
            <a:chOff x="2144600" y="1557475"/>
            <a:chExt cx="3330800" cy="259675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8" name="Google Shape;1820;p62">
              <a:extLst>
                <a:ext uri="{FF2B5EF4-FFF2-40B4-BE49-F238E27FC236}">
                  <a16:creationId xmlns:a16="http://schemas.microsoft.com/office/drawing/2014/main" id="{C1D9C45D-040E-4FFE-8B9F-DD5611EC1DEC}"/>
                </a:ext>
              </a:extLst>
            </p:cNvPr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821;p62">
              <a:extLst>
                <a:ext uri="{FF2B5EF4-FFF2-40B4-BE49-F238E27FC236}">
                  <a16:creationId xmlns:a16="http://schemas.microsoft.com/office/drawing/2014/main" id="{04629723-3BE5-414F-B596-71CD4F076ACD}"/>
                </a:ext>
              </a:extLst>
            </p:cNvPr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FA14F7BC-C023-4C7D-B7EC-7C163C37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46" y="452334"/>
            <a:ext cx="6575614" cy="32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5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1819;p62">
            <a:extLst>
              <a:ext uri="{FF2B5EF4-FFF2-40B4-BE49-F238E27FC236}">
                <a16:creationId xmlns:a16="http://schemas.microsoft.com/office/drawing/2014/main" id="{73D2501E-D90F-40FA-BBC1-C323353DBF3B}"/>
              </a:ext>
            </a:extLst>
          </p:cNvPr>
          <p:cNvGrpSpPr/>
          <p:nvPr/>
        </p:nvGrpSpPr>
        <p:grpSpPr>
          <a:xfrm>
            <a:off x="485415" y="2642076"/>
            <a:ext cx="3369733" cy="2501424"/>
            <a:chOff x="2144600" y="1557475"/>
            <a:chExt cx="3330800" cy="259675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23" name="Google Shape;1820;p62">
              <a:extLst>
                <a:ext uri="{FF2B5EF4-FFF2-40B4-BE49-F238E27FC236}">
                  <a16:creationId xmlns:a16="http://schemas.microsoft.com/office/drawing/2014/main" id="{4067551E-AE19-4376-92B0-38D5EB579223}"/>
                </a:ext>
              </a:extLst>
            </p:cNvPr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821;p62">
              <a:extLst>
                <a:ext uri="{FF2B5EF4-FFF2-40B4-BE49-F238E27FC236}">
                  <a16:creationId xmlns:a16="http://schemas.microsoft.com/office/drawing/2014/main" id="{9E88B125-E611-4913-A7BE-63ACA7128694}"/>
                </a:ext>
              </a:extLst>
            </p:cNvPr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819;p62">
            <a:extLst>
              <a:ext uri="{FF2B5EF4-FFF2-40B4-BE49-F238E27FC236}">
                <a16:creationId xmlns:a16="http://schemas.microsoft.com/office/drawing/2014/main" id="{F175D8C8-7BDA-49ED-92F9-48FDEDEAE1A5}"/>
              </a:ext>
            </a:extLst>
          </p:cNvPr>
          <p:cNvGrpSpPr/>
          <p:nvPr/>
        </p:nvGrpSpPr>
        <p:grpSpPr>
          <a:xfrm>
            <a:off x="485416" y="70326"/>
            <a:ext cx="3369733" cy="2501424"/>
            <a:chOff x="2144600" y="1557475"/>
            <a:chExt cx="3330800" cy="259675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26" name="Google Shape;1820;p62">
              <a:extLst>
                <a:ext uri="{FF2B5EF4-FFF2-40B4-BE49-F238E27FC236}">
                  <a16:creationId xmlns:a16="http://schemas.microsoft.com/office/drawing/2014/main" id="{2044F32B-DD92-4F10-84D3-DFA116E29F0D}"/>
                </a:ext>
              </a:extLst>
            </p:cNvPr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821;p62">
              <a:extLst>
                <a:ext uri="{FF2B5EF4-FFF2-40B4-BE49-F238E27FC236}">
                  <a16:creationId xmlns:a16="http://schemas.microsoft.com/office/drawing/2014/main" id="{67F0F751-5C4D-4081-97E5-7868A2EA665F}"/>
                </a:ext>
              </a:extLst>
            </p:cNvPr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1819;p62">
            <a:extLst>
              <a:ext uri="{FF2B5EF4-FFF2-40B4-BE49-F238E27FC236}">
                <a16:creationId xmlns:a16="http://schemas.microsoft.com/office/drawing/2014/main" id="{A8B180BC-231F-4C5E-AD9E-DE9E3A248CD0}"/>
              </a:ext>
            </a:extLst>
          </p:cNvPr>
          <p:cNvGrpSpPr/>
          <p:nvPr/>
        </p:nvGrpSpPr>
        <p:grpSpPr>
          <a:xfrm>
            <a:off x="5288852" y="2640821"/>
            <a:ext cx="3369733" cy="2501424"/>
            <a:chOff x="2144600" y="1557475"/>
            <a:chExt cx="3330800" cy="259675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29" name="Google Shape;1820;p62">
              <a:extLst>
                <a:ext uri="{FF2B5EF4-FFF2-40B4-BE49-F238E27FC236}">
                  <a16:creationId xmlns:a16="http://schemas.microsoft.com/office/drawing/2014/main" id="{9F2C9F18-0CFA-4C7C-8182-C73AFD725337}"/>
                </a:ext>
              </a:extLst>
            </p:cNvPr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821;p62">
              <a:extLst>
                <a:ext uri="{FF2B5EF4-FFF2-40B4-BE49-F238E27FC236}">
                  <a16:creationId xmlns:a16="http://schemas.microsoft.com/office/drawing/2014/main" id="{52D4841B-F0D2-401B-8048-198406BDCDF4}"/>
                </a:ext>
              </a:extLst>
            </p:cNvPr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" name="Google Shape;1819;p62">
            <a:extLst>
              <a:ext uri="{FF2B5EF4-FFF2-40B4-BE49-F238E27FC236}">
                <a16:creationId xmlns:a16="http://schemas.microsoft.com/office/drawing/2014/main" id="{01ADB4B6-6743-46CB-871C-974B739BC52B}"/>
              </a:ext>
            </a:extLst>
          </p:cNvPr>
          <p:cNvGrpSpPr/>
          <p:nvPr/>
        </p:nvGrpSpPr>
        <p:grpSpPr>
          <a:xfrm>
            <a:off x="5288852" y="43336"/>
            <a:ext cx="3369733" cy="2501424"/>
            <a:chOff x="2144600" y="1557475"/>
            <a:chExt cx="3330800" cy="259675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32" name="Google Shape;1820;p62">
              <a:extLst>
                <a:ext uri="{FF2B5EF4-FFF2-40B4-BE49-F238E27FC236}">
                  <a16:creationId xmlns:a16="http://schemas.microsoft.com/office/drawing/2014/main" id="{0C807EE7-03CC-424D-84F3-8314E7D94DD3}"/>
                </a:ext>
              </a:extLst>
            </p:cNvPr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821;p62">
              <a:extLst>
                <a:ext uri="{FF2B5EF4-FFF2-40B4-BE49-F238E27FC236}">
                  <a16:creationId xmlns:a16="http://schemas.microsoft.com/office/drawing/2014/main" id="{5E2723F0-C82E-42B1-A127-E95E7CA79BD4}"/>
                </a:ext>
              </a:extLst>
            </p:cNvPr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A7ED7E17-3AB1-4709-99EE-AE93D43FD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79" y="2805095"/>
            <a:ext cx="3331169" cy="1667618"/>
          </a:xfrm>
          <a:prstGeom prst="rect">
            <a:avLst/>
          </a:prstGeom>
        </p:spPr>
      </p:pic>
      <p:pic>
        <p:nvPicPr>
          <p:cNvPr id="35" name="Картина 34">
            <a:extLst>
              <a:ext uri="{FF2B5EF4-FFF2-40B4-BE49-F238E27FC236}">
                <a16:creationId xmlns:a16="http://schemas.microsoft.com/office/drawing/2014/main" id="{2803EF7E-510D-46F8-800D-666628BDF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08" y="2808787"/>
            <a:ext cx="3333977" cy="1663926"/>
          </a:xfrm>
          <a:prstGeom prst="rect">
            <a:avLst/>
          </a:prstGeom>
        </p:spPr>
      </p:pic>
      <p:pic>
        <p:nvPicPr>
          <p:cNvPr id="37" name="Картина 36">
            <a:extLst>
              <a:ext uri="{FF2B5EF4-FFF2-40B4-BE49-F238E27FC236}">
                <a16:creationId xmlns:a16="http://schemas.microsoft.com/office/drawing/2014/main" id="{70A527CD-92AD-4B0A-B12F-B6096D0BE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70" y="147458"/>
            <a:ext cx="3314696" cy="1773689"/>
          </a:xfrm>
          <a:prstGeom prst="rect">
            <a:avLst/>
          </a:prstGeom>
        </p:spPr>
      </p:pic>
      <p:pic>
        <p:nvPicPr>
          <p:cNvPr id="39" name="Картина 38">
            <a:extLst>
              <a:ext uri="{FF2B5EF4-FFF2-40B4-BE49-F238E27FC236}">
                <a16:creationId xmlns:a16="http://schemas.microsoft.com/office/drawing/2014/main" id="{25A84E5B-58E8-4F43-8CE7-103FCB1C2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15" y="217427"/>
            <a:ext cx="3379450" cy="16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7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819;p62">
            <a:extLst>
              <a:ext uri="{FF2B5EF4-FFF2-40B4-BE49-F238E27FC236}">
                <a16:creationId xmlns:a16="http://schemas.microsoft.com/office/drawing/2014/main" id="{B9265CB4-AF26-4203-BD26-C2356F61D945}"/>
              </a:ext>
            </a:extLst>
          </p:cNvPr>
          <p:cNvGrpSpPr/>
          <p:nvPr/>
        </p:nvGrpSpPr>
        <p:grpSpPr>
          <a:xfrm>
            <a:off x="1220524" y="107372"/>
            <a:ext cx="6702952" cy="4928755"/>
            <a:chOff x="2144600" y="1557475"/>
            <a:chExt cx="3330800" cy="259675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8" name="Google Shape;1820;p62">
              <a:extLst>
                <a:ext uri="{FF2B5EF4-FFF2-40B4-BE49-F238E27FC236}">
                  <a16:creationId xmlns:a16="http://schemas.microsoft.com/office/drawing/2014/main" id="{C1D9C45D-040E-4FFE-8B9F-DD5611EC1DEC}"/>
                </a:ext>
              </a:extLst>
            </p:cNvPr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821;p62">
              <a:extLst>
                <a:ext uri="{FF2B5EF4-FFF2-40B4-BE49-F238E27FC236}">
                  <a16:creationId xmlns:a16="http://schemas.microsoft.com/office/drawing/2014/main" id="{04629723-3BE5-414F-B596-71CD4F076ACD}"/>
                </a:ext>
              </a:extLst>
            </p:cNvPr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68FA76AC-DB29-4C1A-B518-2303569E3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16" y="463924"/>
            <a:ext cx="6545719" cy="32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6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819;p62">
            <a:extLst>
              <a:ext uri="{FF2B5EF4-FFF2-40B4-BE49-F238E27FC236}">
                <a16:creationId xmlns:a16="http://schemas.microsoft.com/office/drawing/2014/main" id="{B9265CB4-AF26-4203-BD26-C2356F61D945}"/>
              </a:ext>
            </a:extLst>
          </p:cNvPr>
          <p:cNvGrpSpPr/>
          <p:nvPr/>
        </p:nvGrpSpPr>
        <p:grpSpPr>
          <a:xfrm>
            <a:off x="1220524" y="107372"/>
            <a:ext cx="6702952" cy="4928755"/>
            <a:chOff x="2144600" y="1557475"/>
            <a:chExt cx="3330800" cy="259675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8" name="Google Shape;1820;p62">
              <a:extLst>
                <a:ext uri="{FF2B5EF4-FFF2-40B4-BE49-F238E27FC236}">
                  <a16:creationId xmlns:a16="http://schemas.microsoft.com/office/drawing/2014/main" id="{C1D9C45D-040E-4FFE-8B9F-DD5611EC1DEC}"/>
                </a:ext>
              </a:extLst>
            </p:cNvPr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821;p62">
              <a:extLst>
                <a:ext uri="{FF2B5EF4-FFF2-40B4-BE49-F238E27FC236}">
                  <a16:creationId xmlns:a16="http://schemas.microsoft.com/office/drawing/2014/main" id="{04629723-3BE5-414F-B596-71CD4F076ACD}"/>
                </a:ext>
              </a:extLst>
            </p:cNvPr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987F5C54-932A-4C33-9E8F-EE2D5F01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49" y="443752"/>
            <a:ext cx="6534301" cy="32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819;p62">
            <a:extLst>
              <a:ext uri="{FF2B5EF4-FFF2-40B4-BE49-F238E27FC236}">
                <a16:creationId xmlns:a16="http://schemas.microsoft.com/office/drawing/2014/main" id="{B9265CB4-AF26-4203-BD26-C2356F61D945}"/>
              </a:ext>
            </a:extLst>
          </p:cNvPr>
          <p:cNvGrpSpPr/>
          <p:nvPr/>
        </p:nvGrpSpPr>
        <p:grpSpPr>
          <a:xfrm>
            <a:off x="1220524" y="107372"/>
            <a:ext cx="6702952" cy="4928755"/>
            <a:chOff x="2144600" y="1557475"/>
            <a:chExt cx="3330800" cy="259675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8" name="Google Shape;1820;p62">
              <a:extLst>
                <a:ext uri="{FF2B5EF4-FFF2-40B4-BE49-F238E27FC236}">
                  <a16:creationId xmlns:a16="http://schemas.microsoft.com/office/drawing/2014/main" id="{C1D9C45D-040E-4FFE-8B9F-DD5611EC1DEC}"/>
                </a:ext>
              </a:extLst>
            </p:cNvPr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821;p62">
              <a:extLst>
                <a:ext uri="{FF2B5EF4-FFF2-40B4-BE49-F238E27FC236}">
                  <a16:creationId xmlns:a16="http://schemas.microsoft.com/office/drawing/2014/main" id="{04629723-3BE5-414F-B596-71CD4F076ACD}"/>
                </a:ext>
              </a:extLst>
            </p:cNvPr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DCD04ECD-5756-4F9C-B6EE-FEEEB865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32" y="443753"/>
            <a:ext cx="6597574" cy="328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25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853;p44">
            <a:extLst>
              <a:ext uri="{FF2B5EF4-FFF2-40B4-BE49-F238E27FC236}">
                <a16:creationId xmlns:a16="http://schemas.microsoft.com/office/drawing/2014/main" id="{EFF30EC6-C0FD-4B03-840D-2C1A56B4A4A9}"/>
              </a:ext>
            </a:extLst>
          </p:cNvPr>
          <p:cNvGrpSpPr/>
          <p:nvPr/>
        </p:nvGrpSpPr>
        <p:grpSpPr>
          <a:xfrm>
            <a:off x="4246712" y="408515"/>
            <a:ext cx="4391461" cy="4250530"/>
            <a:chOff x="2050157" y="433850"/>
            <a:chExt cx="4943669" cy="4785016"/>
          </a:xfrm>
          <a:solidFill>
            <a:schemeClr val="accent6">
              <a:lumMod val="90000"/>
            </a:schemeClr>
          </a:solidFill>
        </p:grpSpPr>
        <p:sp>
          <p:nvSpPr>
            <p:cNvPr id="28" name="Google Shape;854;p44">
              <a:extLst>
                <a:ext uri="{FF2B5EF4-FFF2-40B4-BE49-F238E27FC236}">
                  <a16:creationId xmlns:a16="http://schemas.microsoft.com/office/drawing/2014/main" id="{7EDC7785-AA3F-4F81-9B7A-DC679099DD32}"/>
                </a:ext>
              </a:extLst>
            </p:cNvPr>
            <p:cNvSpPr/>
            <p:nvPr/>
          </p:nvSpPr>
          <p:spPr>
            <a:xfrm>
              <a:off x="2075250" y="461112"/>
              <a:ext cx="4915787" cy="4731113"/>
            </a:xfrm>
            <a:custGeom>
              <a:avLst/>
              <a:gdLst/>
              <a:ahLst/>
              <a:cxnLst/>
              <a:rect l="l" t="t" r="r" b="b"/>
              <a:pathLst>
                <a:path w="15868" h="15272" extrusionOk="0">
                  <a:moveTo>
                    <a:pt x="5508" y="0"/>
                  </a:moveTo>
                  <a:lnTo>
                    <a:pt x="4162" y="55"/>
                  </a:lnTo>
                  <a:cubicBezTo>
                    <a:pt x="4130" y="60"/>
                    <a:pt x="4098" y="78"/>
                    <a:pt x="4089" y="114"/>
                  </a:cubicBezTo>
                  <a:cubicBezTo>
                    <a:pt x="4035" y="310"/>
                    <a:pt x="4057" y="478"/>
                    <a:pt x="4103" y="673"/>
                  </a:cubicBezTo>
                  <a:cubicBezTo>
                    <a:pt x="4135" y="824"/>
                    <a:pt x="4180" y="964"/>
                    <a:pt x="4157" y="1110"/>
                  </a:cubicBezTo>
                  <a:cubicBezTo>
                    <a:pt x="4187" y="1339"/>
                    <a:pt x="3997" y="1578"/>
                    <a:pt x="3780" y="1578"/>
                  </a:cubicBezTo>
                  <a:cubicBezTo>
                    <a:pt x="3731" y="1578"/>
                    <a:pt x="3680" y="1565"/>
                    <a:pt x="3630" y="1537"/>
                  </a:cubicBezTo>
                  <a:cubicBezTo>
                    <a:pt x="3594" y="1515"/>
                    <a:pt x="3557" y="1487"/>
                    <a:pt x="3530" y="1451"/>
                  </a:cubicBezTo>
                  <a:cubicBezTo>
                    <a:pt x="3494" y="1419"/>
                    <a:pt x="3475" y="1383"/>
                    <a:pt x="3471" y="1337"/>
                  </a:cubicBezTo>
                  <a:cubicBezTo>
                    <a:pt x="3448" y="1265"/>
                    <a:pt x="3444" y="1187"/>
                    <a:pt x="3462" y="1115"/>
                  </a:cubicBezTo>
                  <a:cubicBezTo>
                    <a:pt x="3507" y="955"/>
                    <a:pt x="3644" y="874"/>
                    <a:pt x="3794" y="846"/>
                  </a:cubicBezTo>
                  <a:cubicBezTo>
                    <a:pt x="3798" y="846"/>
                    <a:pt x="3803" y="842"/>
                    <a:pt x="3812" y="842"/>
                  </a:cubicBezTo>
                  <a:cubicBezTo>
                    <a:pt x="3821" y="824"/>
                    <a:pt x="3826" y="801"/>
                    <a:pt x="3821" y="778"/>
                  </a:cubicBezTo>
                  <a:cubicBezTo>
                    <a:pt x="3794" y="569"/>
                    <a:pt x="3762" y="360"/>
                    <a:pt x="3735" y="150"/>
                  </a:cubicBezTo>
                  <a:cubicBezTo>
                    <a:pt x="3730" y="114"/>
                    <a:pt x="3689" y="96"/>
                    <a:pt x="3662" y="96"/>
                  </a:cubicBezTo>
                  <a:cubicBezTo>
                    <a:pt x="3446" y="75"/>
                    <a:pt x="3233" y="64"/>
                    <a:pt x="3020" y="64"/>
                  </a:cubicBezTo>
                  <a:cubicBezTo>
                    <a:pt x="2774" y="64"/>
                    <a:pt x="2528" y="78"/>
                    <a:pt x="2279" y="105"/>
                  </a:cubicBezTo>
                  <a:cubicBezTo>
                    <a:pt x="2247" y="110"/>
                    <a:pt x="2220" y="128"/>
                    <a:pt x="2207" y="164"/>
                  </a:cubicBezTo>
                  <a:cubicBezTo>
                    <a:pt x="2125" y="446"/>
                    <a:pt x="2166" y="660"/>
                    <a:pt x="2275" y="896"/>
                  </a:cubicBezTo>
                  <a:cubicBezTo>
                    <a:pt x="2416" y="1001"/>
                    <a:pt x="2539" y="1183"/>
                    <a:pt x="2552" y="1337"/>
                  </a:cubicBezTo>
                  <a:cubicBezTo>
                    <a:pt x="2561" y="1515"/>
                    <a:pt x="2466" y="1624"/>
                    <a:pt x="2343" y="1669"/>
                  </a:cubicBezTo>
                  <a:cubicBezTo>
                    <a:pt x="2298" y="1701"/>
                    <a:pt x="2238" y="1724"/>
                    <a:pt x="2161" y="1738"/>
                  </a:cubicBezTo>
                  <a:cubicBezTo>
                    <a:pt x="2111" y="1747"/>
                    <a:pt x="2061" y="1751"/>
                    <a:pt x="2011" y="1760"/>
                  </a:cubicBezTo>
                  <a:cubicBezTo>
                    <a:pt x="1720" y="1760"/>
                    <a:pt x="1529" y="1592"/>
                    <a:pt x="1643" y="1192"/>
                  </a:cubicBezTo>
                  <a:cubicBezTo>
                    <a:pt x="1670" y="1105"/>
                    <a:pt x="1743" y="1024"/>
                    <a:pt x="1784" y="942"/>
                  </a:cubicBezTo>
                  <a:cubicBezTo>
                    <a:pt x="2147" y="146"/>
                    <a:pt x="1161" y="187"/>
                    <a:pt x="674" y="128"/>
                  </a:cubicBezTo>
                  <a:cubicBezTo>
                    <a:pt x="669" y="125"/>
                    <a:pt x="665" y="124"/>
                    <a:pt x="660" y="124"/>
                  </a:cubicBezTo>
                  <a:cubicBezTo>
                    <a:pt x="656" y="124"/>
                    <a:pt x="651" y="125"/>
                    <a:pt x="647" y="128"/>
                  </a:cubicBezTo>
                  <a:cubicBezTo>
                    <a:pt x="636" y="124"/>
                    <a:pt x="624" y="122"/>
                    <a:pt x="613" y="122"/>
                  </a:cubicBezTo>
                  <a:cubicBezTo>
                    <a:pt x="566" y="122"/>
                    <a:pt x="520" y="152"/>
                    <a:pt x="524" y="214"/>
                  </a:cubicBezTo>
                  <a:cubicBezTo>
                    <a:pt x="588" y="4107"/>
                    <a:pt x="497" y="7995"/>
                    <a:pt x="251" y="11879"/>
                  </a:cubicBezTo>
                  <a:cubicBezTo>
                    <a:pt x="183" y="12975"/>
                    <a:pt x="101" y="14075"/>
                    <a:pt x="6" y="15171"/>
                  </a:cubicBezTo>
                  <a:cubicBezTo>
                    <a:pt x="1" y="15226"/>
                    <a:pt x="51" y="15271"/>
                    <a:pt x="101" y="15271"/>
                  </a:cubicBezTo>
                  <a:cubicBezTo>
                    <a:pt x="4139" y="15244"/>
                    <a:pt x="8178" y="15071"/>
                    <a:pt x="12202" y="14762"/>
                  </a:cubicBezTo>
                  <a:cubicBezTo>
                    <a:pt x="13339" y="14671"/>
                    <a:pt x="14603" y="14735"/>
                    <a:pt x="15736" y="14625"/>
                  </a:cubicBezTo>
                  <a:cubicBezTo>
                    <a:pt x="15738" y="14625"/>
                    <a:pt x="15739" y="14625"/>
                    <a:pt x="15741" y="14625"/>
                  </a:cubicBezTo>
                  <a:cubicBezTo>
                    <a:pt x="15770" y="14625"/>
                    <a:pt x="15782" y="14647"/>
                    <a:pt x="15786" y="14647"/>
                  </a:cubicBezTo>
                  <a:cubicBezTo>
                    <a:pt x="15788" y="14647"/>
                    <a:pt x="15787" y="14641"/>
                    <a:pt x="15786" y="14621"/>
                  </a:cubicBezTo>
                  <a:cubicBezTo>
                    <a:pt x="15567" y="10928"/>
                    <a:pt x="15868" y="6976"/>
                    <a:pt x="15704" y="3288"/>
                  </a:cubicBezTo>
                  <a:cubicBezTo>
                    <a:pt x="15631" y="1692"/>
                    <a:pt x="15381" y="155"/>
                    <a:pt x="15381" y="155"/>
                  </a:cubicBezTo>
                  <a:lnTo>
                    <a:pt x="15340" y="155"/>
                  </a:lnTo>
                  <a:cubicBezTo>
                    <a:pt x="15172" y="164"/>
                    <a:pt x="14999" y="173"/>
                    <a:pt x="14831" y="182"/>
                  </a:cubicBezTo>
                  <a:cubicBezTo>
                    <a:pt x="14672" y="173"/>
                    <a:pt x="14512" y="160"/>
                    <a:pt x="14353" y="150"/>
                  </a:cubicBezTo>
                  <a:cubicBezTo>
                    <a:pt x="14296" y="148"/>
                    <a:pt x="14213" y="128"/>
                    <a:pt x="14138" y="128"/>
                  </a:cubicBezTo>
                  <a:cubicBezTo>
                    <a:pt x="14094" y="128"/>
                    <a:pt x="14053" y="135"/>
                    <a:pt x="14021" y="155"/>
                  </a:cubicBezTo>
                  <a:cubicBezTo>
                    <a:pt x="13835" y="278"/>
                    <a:pt x="13930" y="555"/>
                    <a:pt x="14012" y="705"/>
                  </a:cubicBezTo>
                  <a:cubicBezTo>
                    <a:pt x="14058" y="787"/>
                    <a:pt x="14162" y="851"/>
                    <a:pt x="14190" y="937"/>
                  </a:cubicBezTo>
                  <a:cubicBezTo>
                    <a:pt x="14267" y="1165"/>
                    <a:pt x="14180" y="1387"/>
                    <a:pt x="13971" y="1465"/>
                  </a:cubicBezTo>
                  <a:cubicBezTo>
                    <a:pt x="13907" y="1489"/>
                    <a:pt x="13804" y="1514"/>
                    <a:pt x="13708" y="1514"/>
                  </a:cubicBezTo>
                  <a:cubicBezTo>
                    <a:pt x="13627" y="1514"/>
                    <a:pt x="13551" y="1496"/>
                    <a:pt x="13507" y="1447"/>
                  </a:cubicBezTo>
                  <a:cubicBezTo>
                    <a:pt x="13380" y="1301"/>
                    <a:pt x="13430" y="1010"/>
                    <a:pt x="13516" y="864"/>
                  </a:cubicBezTo>
                  <a:cubicBezTo>
                    <a:pt x="13653" y="646"/>
                    <a:pt x="13762" y="432"/>
                    <a:pt x="13626" y="187"/>
                  </a:cubicBezTo>
                  <a:cubicBezTo>
                    <a:pt x="13612" y="160"/>
                    <a:pt x="13589" y="146"/>
                    <a:pt x="13562" y="146"/>
                  </a:cubicBezTo>
                  <a:cubicBezTo>
                    <a:pt x="13012" y="150"/>
                    <a:pt x="12466" y="191"/>
                    <a:pt x="11925" y="269"/>
                  </a:cubicBezTo>
                  <a:cubicBezTo>
                    <a:pt x="11902" y="273"/>
                    <a:pt x="11875" y="301"/>
                    <a:pt x="11870" y="323"/>
                  </a:cubicBezTo>
                  <a:cubicBezTo>
                    <a:pt x="11843" y="501"/>
                    <a:pt x="11816" y="678"/>
                    <a:pt x="11784" y="855"/>
                  </a:cubicBezTo>
                  <a:cubicBezTo>
                    <a:pt x="11779" y="905"/>
                    <a:pt x="11807" y="955"/>
                    <a:pt x="11857" y="955"/>
                  </a:cubicBezTo>
                  <a:cubicBezTo>
                    <a:pt x="12207" y="1169"/>
                    <a:pt x="12184" y="1365"/>
                    <a:pt x="11797" y="1551"/>
                  </a:cubicBezTo>
                  <a:cubicBezTo>
                    <a:pt x="11746" y="1563"/>
                    <a:pt x="11695" y="1569"/>
                    <a:pt x="11644" y="1569"/>
                  </a:cubicBezTo>
                  <a:cubicBezTo>
                    <a:pt x="11543" y="1569"/>
                    <a:pt x="11444" y="1545"/>
                    <a:pt x="11347" y="1497"/>
                  </a:cubicBezTo>
                  <a:cubicBezTo>
                    <a:pt x="10724" y="1019"/>
                    <a:pt x="11420" y="987"/>
                    <a:pt x="11516" y="805"/>
                  </a:cubicBezTo>
                  <a:cubicBezTo>
                    <a:pt x="11602" y="642"/>
                    <a:pt x="11543" y="391"/>
                    <a:pt x="11511" y="219"/>
                  </a:cubicBezTo>
                  <a:cubicBezTo>
                    <a:pt x="11502" y="182"/>
                    <a:pt x="11466" y="160"/>
                    <a:pt x="11434" y="160"/>
                  </a:cubicBezTo>
                  <a:cubicBezTo>
                    <a:pt x="10933" y="178"/>
                    <a:pt x="10433" y="191"/>
                    <a:pt x="9933" y="210"/>
                  </a:cubicBezTo>
                  <a:cubicBezTo>
                    <a:pt x="9887" y="264"/>
                    <a:pt x="9860" y="332"/>
                    <a:pt x="9837" y="401"/>
                  </a:cubicBezTo>
                  <a:cubicBezTo>
                    <a:pt x="9828" y="451"/>
                    <a:pt x="9824" y="496"/>
                    <a:pt x="9819" y="546"/>
                  </a:cubicBezTo>
                  <a:cubicBezTo>
                    <a:pt x="9874" y="760"/>
                    <a:pt x="10065" y="996"/>
                    <a:pt x="10056" y="1196"/>
                  </a:cubicBezTo>
                  <a:cubicBezTo>
                    <a:pt x="10043" y="1386"/>
                    <a:pt x="9937" y="1466"/>
                    <a:pt x="9809" y="1466"/>
                  </a:cubicBezTo>
                  <a:cubicBezTo>
                    <a:pt x="9799" y="1466"/>
                    <a:pt x="9789" y="1466"/>
                    <a:pt x="9778" y="1465"/>
                  </a:cubicBezTo>
                  <a:cubicBezTo>
                    <a:pt x="9750" y="1473"/>
                    <a:pt x="9718" y="1478"/>
                    <a:pt x="9683" y="1478"/>
                  </a:cubicBezTo>
                  <a:cubicBezTo>
                    <a:pt x="9643" y="1478"/>
                    <a:pt x="9599" y="1472"/>
                    <a:pt x="9551" y="1460"/>
                  </a:cubicBezTo>
                  <a:cubicBezTo>
                    <a:pt x="9319" y="1415"/>
                    <a:pt x="9228" y="1265"/>
                    <a:pt x="9278" y="1005"/>
                  </a:cubicBezTo>
                  <a:cubicBezTo>
                    <a:pt x="9301" y="887"/>
                    <a:pt x="9374" y="773"/>
                    <a:pt x="9415" y="660"/>
                  </a:cubicBezTo>
                  <a:cubicBezTo>
                    <a:pt x="9474" y="496"/>
                    <a:pt x="9487" y="369"/>
                    <a:pt x="9410" y="205"/>
                  </a:cubicBezTo>
                  <a:cubicBezTo>
                    <a:pt x="9401" y="182"/>
                    <a:pt x="9369" y="169"/>
                    <a:pt x="9346" y="169"/>
                  </a:cubicBezTo>
                  <a:cubicBezTo>
                    <a:pt x="8919" y="182"/>
                    <a:pt x="8487" y="196"/>
                    <a:pt x="8059" y="210"/>
                  </a:cubicBezTo>
                  <a:cubicBezTo>
                    <a:pt x="8023" y="210"/>
                    <a:pt x="7982" y="246"/>
                    <a:pt x="7987" y="287"/>
                  </a:cubicBezTo>
                  <a:cubicBezTo>
                    <a:pt x="8005" y="605"/>
                    <a:pt x="7837" y="783"/>
                    <a:pt x="8096" y="1005"/>
                  </a:cubicBezTo>
                  <a:cubicBezTo>
                    <a:pt x="8173" y="1078"/>
                    <a:pt x="8355" y="1146"/>
                    <a:pt x="8378" y="1283"/>
                  </a:cubicBezTo>
                  <a:cubicBezTo>
                    <a:pt x="8417" y="1572"/>
                    <a:pt x="8089" y="1688"/>
                    <a:pt x="7862" y="1688"/>
                  </a:cubicBezTo>
                  <a:cubicBezTo>
                    <a:pt x="7853" y="1688"/>
                    <a:pt x="7845" y="1688"/>
                    <a:pt x="7837" y="1688"/>
                  </a:cubicBezTo>
                  <a:cubicBezTo>
                    <a:pt x="7723" y="1683"/>
                    <a:pt x="7477" y="1633"/>
                    <a:pt x="7377" y="1551"/>
                  </a:cubicBezTo>
                  <a:cubicBezTo>
                    <a:pt x="7095" y="1319"/>
                    <a:pt x="7332" y="1051"/>
                    <a:pt x="7445" y="851"/>
                  </a:cubicBezTo>
                  <a:cubicBezTo>
                    <a:pt x="7532" y="692"/>
                    <a:pt x="7709" y="291"/>
                    <a:pt x="7486" y="150"/>
                  </a:cubicBezTo>
                  <a:cubicBezTo>
                    <a:pt x="7444" y="125"/>
                    <a:pt x="7382" y="117"/>
                    <a:pt x="7313" y="117"/>
                  </a:cubicBezTo>
                  <a:cubicBezTo>
                    <a:pt x="7186" y="117"/>
                    <a:pt x="7036" y="146"/>
                    <a:pt x="6950" y="146"/>
                  </a:cubicBezTo>
                  <a:cubicBezTo>
                    <a:pt x="6645" y="146"/>
                    <a:pt x="6340" y="141"/>
                    <a:pt x="6036" y="128"/>
                  </a:cubicBezTo>
                  <a:cubicBezTo>
                    <a:pt x="5995" y="128"/>
                    <a:pt x="5963" y="164"/>
                    <a:pt x="5958" y="205"/>
                  </a:cubicBezTo>
                  <a:cubicBezTo>
                    <a:pt x="5949" y="410"/>
                    <a:pt x="5936" y="610"/>
                    <a:pt x="5927" y="810"/>
                  </a:cubicBezTo>
                  <a:cubicBezTo>
                    <a:pt x="6145" y="919"/>
                    <a:pt x="6359" y="1142"/>
                    <a:pt x="6177" y="1396"/>
                  </a:cubicBezTo>
                  <a:cubicBezTo>
                    <a:pt x="6086" y="1519"/>
                    <a:pt x="5933" y="1573"/>
                    <a:pt x="5781" y="1573"/>
                  </a:cubicBezTo>
                  <a:cubicBezTo>
                    <a:pt x="5758" y="1573"/>
                    <a:pt x="5735" y="1572"/>
                    <a:pt x="5713" y="1569"/>
                  </a:cubicBezTo>
                  <a:cubicBezTo>
                    <a:pt x="5699" y="1571"/>
                    <a:pt x="5685" y="1572"/>
                    <a:pt x="5671" y="1572"/>
                  </a:cubicBezTo>
                  <a:cubicBezTo>
                    <a:pt x="5556" y="1572"/>
                    <a:pt x="5439" y="1522"/>
                    <a:pt x="5354" y="1428"/>
                  </a:cubicBezTo>
                  <a:cubicBezTo>
                    <a:pt x="5294" y="1365"/>
                    <a:pt x="5244" y="1283"/>
                    <a:pt x="5240" y="1192"/>
                  </a:cubicBezTo>
                  <a:cubicBezTo>
                    <a:pt x="5235" y="1187"/>
                    <a:pt x="5231" y="1183"/>
                    <a:pt x="5226" y="1178"/>
                  </a:cubicBezTo>
                  <a:lnTo>
                    <a:pt x="5240" y="1160"/>
                  </a:lnTo>
                  <a:cubicBezTo>
                    <a:pt x="5244" y="1083"/>
                    <a:pt x="5276" y="1024"/>
                    <a:pt x="5326" y="983"/>
                  </a:cubicBezTo>
                  <a:cubicBezTo>
                    <a:pt x="5358" y="942"/>
                    <a:pt x="5394" y="910"/>
                    <a:pt x="5431" y="878"/>
                  </a:cubicBezTo>
                  <a:cubicBezTo>
                    <a:pt x="5435" y="878"/>
                    <a:pt x="5435" y="874"/>
                    <a:pt x="5440" y="869"/>
                  </a:cubicBezTo>
                  <a:cubicBezTo>
                    <a:pt x="5449" y="860"/>
                    <a:pt x="5458" y="855"/>
                    <a:pt x="5467" y="846"/>
                  </a:cubicBezTo>
                  <a:cubicBezTo>
                    <a:pt x="5504" y="814"/>
                    <a:pt x="5535" y="773"/>
                    <a:pt x="5558" y="723"/>
                  </a:cubicBezTo>
                  <a:cubicBezTo>
                    <a:pt x="5599" y="628"/>
                    <a:pt x="5608" y="523"/>
                    <a:pt x="5604" y="414"/>
                  </a:cubicBezTo>
                  <a:cubicBezTo>
                    <a:pt x="5590" y="351"/>
                    <a:pt x="5581" y="287"/>
                    <a:pt x="5576" y="219"/>
                  </a:cubicBezTo>
                  <a:cubicBezTo>
                    <a:pt x="5572" y="210"/>
                    <a:pt x="5572" y="200"/>
                    <a:pt x="5567" y="191"/>
                  </a:cubicBezTo>
                  <a:cubicBezTo>
                    <a:pt x="5558" y="132"/>
                    <a:pt x="5549" y="73"/>
                    <a:pt x="5545" y="9"/>
                  </a:cubicBezTo>
                  <a:cubicBezTo>
                    <a:pt x="5535" y="5"/>
                    <a:pt x="5522" y="0"/>
                    <a:pt x="5508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855;p44">
              <a:extLst>
                <a:ext uri="{FF2B5EF4-FFF2-40B4-BE49-F238E27FC236}">
                  <a16:creationId xmlns:a16="http://schemas.microsoft.com/office/drawing/2014/main" id="{2724E4E1-A54D-439E-8A71-C7DC09C34F42}"/>
                </a:ext>
              </a:extLst>
            </p:cNvPr>
            <p:cNvSpPr/>
            <p:nvPr/>
          </p:nvSpPr>
          <p:spPr>
            <a:xfrm>
              <a:off x="2050157" y="433850"/>
              <a:ext cx="4943669" cy="4785016"/>
            </a:xfrm>
            <a:custGeom>
              <a:avLst/>
              <a:gdLst/>
              <a:ahLst/>
              <a:cxnLst/>
              <a:rect l="l" t="t" r="r" b="b"/>
              <a:pathLst>
                <a:path w="15958" h="15446" extrusionOk="0">
                  <a:moveTo>
                    <a:pt x="5548" y="175"/>
                  </a:moveTo>
                  <a:cubicBezTo>
                    <a:pt x="5553" y="216"/>
                    <a:pt x="5557" y="257"/>
                    <a:pt x="5566" y="298"/>
                  </a:cubicBezTo>
                  <a:cubicBezTo>
                    <a:pt x="5566" y="307"/>
                    <a:pt x="5571" y="316"/>
                    <a:pt x="5571" y="325"/>
                  </a:cubicBezTo>
                  <a:cubicBezTo>
                    <a:pt x="5575" y="384"/>
                    <a:pt x="5585" y="434"/>
                    <a:pt x="5594" y="489"/>
                  </a:cubicBezTo>
                  <a:lnTo>
                    <a:pt x="5598" y="511"/>
                  </a:lnTo>
                  <a:cubicBezTo>
                    <a:pt x="5603" y="620"/>
                    <a:pt x="5594" y="707"/>
                    <a:pt x="5562" y="780"/>
                  </a:cubicBezTo>
                  <a:cubicBezTo>
                    <a:pt x="5548" y="811"/>
                    <a:pt x="5530" y="839"/>
                    <a:pt x="5494" y="871"/>
                  </a:cubicBezTo>
                  <a:cubicBezTo>
                    <a:pt x="5480" y="880"/>
                    <a:pt x="5471" y="889"/>
                    <a:pt x="5462" y="898"/>
                  </a:cubicBezTo>
                  <a:lnTo>
                    <a:pt x="5444" y="916"/>
                  </a:lnTo>
                  <a:cubicBezTo>
                    <a:pt x="5412" y="948"/>
                    <a:pt x="5375" y="975"/>
                    <a:pt x="5348" y="1012"/>
                  </a:cubicBezTo>
                  <a:cubicBezTo>
                    <a:pt x="5284" y="1066"/>
                    <a:pt x="5248" y="1139"/>
                    <a:pt x="5239" y="1221"/>
                  </a:cubicBezTo>
                  <a:lnTo>
                    <a:pt x="5203" y="1271"/>
                  </a:lnTo>
                  <a:lnTo>
                    <a:pt x="5239" y="1316"/>
                  </a:lnTo>
                  <a:cubicBezTo>
                    <a:pt x="5253" y="1407"/>
                    <a:pt x="5298" y="1498"/>
                    <a:pt x="5371" y="1575"/>
                  </a:cubicBezTo>
                  <a:cubicBezTo>
                    <a:pt x="5478" y="1687"/>
                    <a:pt x="5611" y="1746"/>
                    <a:pt x="5750" y="1746"/>
                  </a:cubicBezTo>
                  <a:cubicBezTo>
                    <a:pt x="5765" y="1746"/>
                    <a:pt x="5779" y="1745"/>
                    <a:pt x="5794" y="1744"/>
                  </a:cubicBezTo>
                  <a:cubicBezTo>
                    <a:pt x="5817" y="1746"/>
                    <a:pt x="5839" y="1746"/>
                    <a:pt x="5861" y="1746"/>
                  </a:cubicBezTo>
                  <a:cubicBezTo>
                    <a:pt x="6059" y="1746"/>
                    <a:pt x="6223" y="1674"/>
                    <a:pt x="6321" y="1535"/>
                  </a:cubicBezTo>
                  <a:cubicBezTo>
                    <a:pt x="6399" y="1430"/>
                    <a:pt x="6426" y="1312"/>
                    <a:pt x="6399" y="1203"/>
                  </a:cubicBezTo>
                  <a:cubicBezTo>
                    <a:pt x="6367" y="1066"/>
                    <a:pt x="6253" y="939"/>
                    <a:pt x="6094" y="848"/>
                  </a:cubicBezTo>
                  <a:lnTo>
                    <a:pt x="6126" y="302"/>
                  </a:lnTo>
                  <a:cubicBezTo>
                    <a:pt x="6453" y="316"/>
                    <a:pt x="6749" y="320"/>
                    <a:pt x="7031" y="320"/>
                  </a:cubicBezTo>
                  <a:cubicBezTo>
                    <a:pt x="7072" y="320"/>
                    <a:pt x="7126" y="311"/>
                    <a:pt x="7181" y="307"/>
                  </a:cubicBezTo>
                  <a:cubicBezTo>
                    <a:pt x="7242" y="299"/>
                    <a:pt x="7318" y="291"/>
                    <a:pt x="7385" y="291"/>
                  </a:cubicBezTo>
                  <a:cubicBezTo>
                    <a:pt x="7442" y="291"/>
                    <a:pt x="7493" y="297"/>
                    <a:pt x="7522" y="316"/>
                  </a:cubicBezTo>
                  <a:cubicBezTo>
                    <a:pt x="7672" y="407"/>
                    <a:pt x="7540" y="734"/>
                    <a:pt x="7454" y="893"/>
                  </a:cubicBezTo>
                  <a:cubicBezTo>
                    <a:pt x="7435" y="921"/>
                    <a:pt x="7417" y="952"/>
                    <a:pt x="7399" y="980"/>
                  </a:cubicBezTo>
                  <a:cubicBezTo>
                    <a:pt x="7285" y="1171"/>
                    <a:pt x="7108" y="1457"/>
                    <a:pt x="7404" y="1703"/>
                  </a:cubicBezTo>
                  <a:cubicBezTo>
                    <a:pt x="7536" y="1812"/>
                    <a:pt x="7808" y="1857"/>
                    <a:pt x="7913" y="1862"/>
                  </a:cubicBezTo>
                  <a:cubicBezTo>
                    <a:pt x="7920" y="1862"/>
                    <a:pt x="7927" y="1862"/>
                    <a:pt x="7933" y="1862"/>
                  </a:cubicBezTo>
                  <a:cubicBezTo>
                    <a:pt x="8108" y="1862"/>
                    <a:pt x="8331" y="1806"/>
                    <a:pt x="8450" y="1666"/>
                  </a:cubicBezTo>
                  <a:cubicBezTo>
                    <a:pt x="8527" y="1580"/>
                    <a:pt x="8554" y="1475"/>
                    <a:pt x="8541" y="1362"/>
                  </a:cubicBezTo>
                  <a:cubicBezTo>
                    <a:pt x="8518" y="1221"/>
                    <a:pt x="8395" y="1139"/>
                    <a:pt x="8304" y="1080"/>
                  </a:cubicBezTo>
                  <a:cubicBezTo>
                    <a:pt x="8277" y="1062"/>
                    <a:pt x="8245" y="1043"/>
                    <a:pt x="8231" y="1030"/>
                  </a:cubicBezTo>
                  <a:cubicBezTo>
                    <a:pt x="8090" y="907"/>
                    <a:pt x="8104" y="821"/>
                    <a:pt x="8131" y="661"/>
                  </a:cubicBezTo>
                  <a:cubicBezTo>
                    <a:pt x="8140" y="580"/>
                    <a:pt x="8154" y="489"/>
                    <a:pt x="8149" y="384"/>
                  </a:cubicBezTo>
                  <a:lnTo>
                    <a:pt x="9423" y="343"/>
                  </a:lnTo>
                  <a:lnTo>
                    <a:pt x="9423" y="343"/>
                  </a:lnTo>
                  <a:cubicBezTo>
                    <a:pt x="9482" y="475"/>
                    <a:pt x="9468" y="580"/>
                    <a:pt x="9418" y="721"/>
                  </a:cubicBezTo>
                  <a:cubicBezTo>
                    <a:pt x="9405" y="761"/>
                    <a:pt x="9382" y="802"/>
                    <a:pt x="9364" y="843"/>
                  </a:cubicBezTo>
                  <a:cubicBezTo>
                    <a:pt x="9327" y="916"/>
                    <a:pt x="9291" y="993"/>
                    <a:pt x="9277" y="1075"/>
                  </a:cubicBezTo>
                  <a:cubicBezTo>
                    <a:pt x="9218" y="1380"/>
                    <a:pt x="9341" y="1580"/>
                    <a:pt x="9614" y="1635"/>
                  </a:cubicBezTo>
                  <a:cubicBezTo>
                    <a:pt x="9667" y="1647"/>
                    <a:pt x="9714" y="1652"/>
                    <a:pt x="9758" y="1652"/>
                  </a:cubicBezTo>
                  <a:cubicBezTo>
                    <a:pt x="9798" y="1652"/>
                    <a:pt x="9834" y="1648"/>
                    <a:pt x="9868" y="1639"/>
                  </a:cubicBezTo>
                  <a:cubicBezTo>
                    <a:pt x="9875" y="1639"/>
                    <a:pt x="9881" y="1640"/>
                    <a:pt x="9888" y="1640"/>
                  </a:cubicBezTo>
                  <a:cubicBezTo>
                    <a:pt x="9971" y="1640"/>
                    <a:pt x="10046" y="1612"/>
                    <a:pt x="10105" y="1562"/>
                  </a:cubicBezTo>
                  <a:cubicBezTo>
                    <a:pt x="10150" y="1521"/>
                    <a:pt x="10210" y="1439"/>
                    <a:pt x="10219" y="1293"/>
                  </a:cubicBezTo>
                  <a:cubicBezTo>
                    <a:pt x="10228" y="1148"/>
                    <a:pt x="10155" y="1002"/>
                    <a:pt x="10087" y="861"/>
                  </a:cubicBezTo>
                  <a:cubicBezTo>
                    <a:pt x="10046" y="780"/>
                    <a:pt x="10005" y="702"/>
                    <a:pt x="9987" y="630"/>
                  </a:cubicBezTo>
                  <a:cubicBezTo>
                    <a:pt x="9991" y="589"/>
                    <a:pt x="9996" y="548"/>
                    <a:pt x="10000" y="507"/>
                  </a:cubicBezTo>
                  <a:cubicBezTo>
                    <a:pt x="10014" y="457"/>
                    <a:pt x="10032" y="416"/>
                    <a:pt x="10055" y="384"/>
                  </a:cubicBezTo>
                  <a:lnTo>
                    <a:pt x="11510" y="334"/>
                  </a:lnTo>
                  <a:lnTo>
                    <a:pt x="11519" y="370"/>
                  </a:lnTo>
                  <a:cubicBezTo>
                    <a:pt x="11547" y="525"/>
                    <a:pt x="11587" y="734"/>
                    <a:pt x="11524" y="852"/>
                  </a:cubicBezTo>
                  <a:cubicBezTo>
                    <a:pt x="11510" y="880"/>
                    <a:pt x="11433" y="921"/>
                    <a:pt x="11374" y="948"/>
                  </a:cubicBezTo>
                  <a:cubicBezTo>
                    <a:pt x="11246" y="1016"/>
                    <a:pt x="11101" y="1089"/>
                    <a:pt x="11092" y="1234"/>
                  </a:cubicBezTo>
                  <a:cubicBezTo>
                    <a:pt x="11078" y="1362"/>
                    <a:pt x="11169" y="1494"/>
                    <a:pt x="11378" y="1653"/>
                  </a:cubicBezTo>
                  <a:lnTo>
                    <a:pt x="11392" y="1662"/>
                  </a:lnTo>
                  <a:cubicBezTo>
                    <a:pt x="11502" y="1717"/>
                    <a:pt x="11615" y="1743"/>
                    <a:pt x="11730" y="1743"/>
                  </a:cubicBezTo>
                  <a:cubicBezTo>
                    <a:pt x="11785" y="1743"/>
                    <a:pt x="11841" y="1737"/>
                    <a:pt x="11897" y="1726"/>
                  </a:cubicBezTo>
                  <a:lnTo>
                    <a:pt x="11915" y="1716"/>
                  </a:lnTo>
                  <a:cubicBezTo>
                    <a:pt x="12147" y="1607"/>
                    <a:pt x="12265" y="1484"/>
                    <a:pt x="12270" y="1348"/>
                  </a:cubicBezTo>
                  <a:cubicBezTo>
                    <a:pt x="12274" y="1212"/>
                    <a:pt x="12183" y="1089"/>
                    <a:pt x="11983" y="966"/>
                  </a:cubicBezTo>
                  <a:lnTo>
                    <a:pt x="11965" y="957"/>
                  </a:lnTo>
                  <a:lnTo>
                    <a:pt x="11951" y="957"/>
                  </a:lnTo>
                  <a:lnTo>
                    <a:pt x="12033" y="439"/>
                  </a:lnTo>
                  <a:cubicBezTo>
                    <a:pt x="12570" y="361"/>
                    <a:pt x="13111" y="325"/>
                    <a:pt x="13638" y="320"/>
                  </a:cubicBezTo>
                  <a:lnTo>
                    <a:pt x="13638" y="320"/>
                  </a:lnTo>
                  <a:cubicBezTo>
                    <a:pt x="13748" y="520"/>
                    <a:pt x="13657" y="698"/>
                    <a:pt x="13529" y="907"/>
                  </a:cubicBezTo>
                  <a:cubicBezTo>
                    <a:pt x="13425" y="1075"/>
                    <a:pt x="13370" y="1407"/>
                    <a:pt x="13529" y="1594"/>
                  </a:cubicBezTo>
                  <a:cubicBezTo>
                    <a:pt x="13592" y="1667"/>
                    <a:pt x="13689" y="1690"/>
                    <a:pt x="13785" y="1690"/>
                  </a:cubicBezTo>
                  <a:cubicBezTo>
                    <a:pt x="13930" y="1690"/>
                    <a:pt x="14071" y="1637"/>
                    <a:pt x="14080" y="1635"/>
                  </a:cubicBezTo>
                  <a:cubicBezTo>
                    <a:pt x="14330" y="1539"/>
                    <a:pt x="14443" y="1271"/>
                    <a:pt x="14352" y="998"/>
                  </a:cubicBezTo>
                  <a:cubicBezTo>
                    <a:pt x="14330" y="930"/>
                    <a:pt x="14280" y="880"/>
                    <a:pt x="14239" y="834"/>
                  </a:cubicBezTo>
                  <a:cubicBezTo>
                    <a:pt x="14211" y="802"/>
                    <a:pt x="14184" y="775"/>
                    <a:pt x="14170" y="752"/>
                  </a:cubicBezTo>
                  <a:cubicBezTo>
                    <a:pt x="14152" y="716"/>
                    <a:pt x="13989" y="420"/>
                    <a:pt x="14152" y="316"/>
                  </a:cubicBezTo>
                  <a:cubicBezTo>
                    <a:pt x="14167" y="307"/>
                    <a:pt x="14191" y="303"/>
                    <a:pt x="14219" y="303"/>
                  </a:cubicBezTo>
                  <a:cubicBezTo>
                    <a:pt x="14261" y="303"/>
                    <a:pt x="14310" y="310"/>
                    <a:pt x="14348" y="316"/>
                  </a:cubicBezTo>
                  <a:cubicBezTo>
                    <a:pt x="14375" y="320"/>
                    <a:pt x="14407" y="325"/>
                    <a:pt x="14430" y="325"/>
                  </a:cubicBezTo>
                  <a:lnTo>
                    <a:pt x="14912" y="357"/>
                  </a:lnTo>
                  <a:lnTo>
                    <a:pt x="15389" y="329"/>
                  </a:lnTo>
                  <a:cubicBezTo>
                    <a:pt x="15439" y="661"/>
                    <a:pt x="15639" y="2007"/>
                    <a:pt x="15698" y="3376"/>
                  </a:cubicBezTo>
                  <a:cubicBezTo>
                    <a:pt x="15776" y="5118"/>
                    <a:pt x="15753" y="6955"/>
                    <a:pt x="15726" y="8724"/>
                  </a:cubicBezTo>
                  <a:cubicBezTo>
                    <a:pt x="15698" y="10684"/>
                    <a:pt x="15671" y="12708"/>
                    <a:pt x="15780" y="14632"/>
                  </a:cubicBezTo>
                  <a:cubicBezTo>
                    <a:pt x="15189" y="14686"/>
                    <a:pt x="14548" y="14695"/>
                    <a:pt x="13929" y="14704"/>
                  </a:cubicBezTo>
                  <a:cubicBezTo>
                    <a:pt x="13379" y="14713"/>
                    <a:pt x="12811" y="14723"/>
                    <a:pt x="12279" y="14763"/>
                  </a:cubicBezTo>
                  <a:cubicBezTo>
                    <a:pt x="8286" y="15073"/>
                    <a:pt x="4216" y="15246"/>
                    <a:pt x="182" y="15273"/>
                  </a:cubicBezTo>
                  <a:cubicBezTo>
                    <a:pt x="177" y="15273"/>
                    <a:pt x="173" y="15268"/>
                    <a:pt x="173" y="15268"/>
                  </a:cubicBezTo>
                  <a:cubicBezTo>
                    <a:pt x="268" y="14159"/>
                    <a:pt x="350" y="13049"/>
                    <a:pt x="414" y="11971"/>
                  </a:cubicBezTo>
                  <a:cubicBezTo>
                    <a:pt x="660" y="8119"/>
                    <a:pt x="750" y="4195"/>
                    <a:pt x="687" y="302"/>
                  </a:cubicBezTo>
                  <a:lnTo>
                    <a:pt x="687" y="298"/>
                  </a:lnTo>
                  <a:lnTo>
                    <a:pt x="700" y="298"/>
                  </a:lnTo>
                  <a:lnTo>
                    <a:pt x="719" y="307"/>
                  </a:lnTo>
                  <a:lnTo>
                    <a:pt x="741" y="302"/>
                  </a:lnTo>
                  <a:cubicBezTo>
                    <a:pt x="810" y="311"/>
                    <a:pt x="887" y="316"/>
                    <a:pt x="964" y="320"/>
                  </a:cubicBezTo>
                  <a:cubicBezTo>
                    <a:pt x="1278" y="348"/>
                    <a:pt x="1710" y="389"/>
                    <a:pt x="1828" y="593"/>
                  </a:cubicBezTo>
                  <a:cubicBezTo>
                    <a:pt x="1878" y="689"/>
                    <a:pt x="1865" y="821"/>
                    <a:pt x="1787" y="993"/>
                  </a:cubicBezTo>
                  <a:cubicBezTo>
                    <a:pt x="1774" y="1021"/>
                    <a:pt x="1755" y="1052"/>
                    <a:pt x="1733" y="1084"/>
                  </a:cubicBezTo>
                  <a:cubicBezTo>
                    <a:pt x="1701" y="1139"/>
                    <a:pt x="1665" y="1193"/>
                    <a:pt x="1646" y="1257"/>
                  </a:cubicBezTo>
                  <a:cubicBezTo>
                    <a:pt x="1583" y="1471"/>
                    <a:pt x="1596" y="1644"/>
                    <a:pt x="1687" y="1762"/>
                  </a:cubicBezTo>
                  <a:cubicBezTo>
                    <a:pt x="1769" y="1876"/>
                    <a:pt x="1910" y="1935"/>
                    <a:pt x="2092" y="1935"/>
                  </a:cubicBezTo>
                  <a:lnTo>
                    <a:pt x="2256" y="1912"/>
                  </a:lnTo>
                  <a:cubicBezTo>
                    <a:pt x="2338" y="1898"/>
                    <a:pt x="2406" y="1876"/>
                    <a:pt x="2460" y="1835"/>
                  </a:cubicBezTo>
                  <a:cubicBezTo>
                    <a:pt x="2633" y="1771"/>
                    <a:pt x="2729" y="1612"/>
                    <a:pt x="2715" y="1421"/>
                  </a:cubicBezTo>
                  <a:cubicBezTo>
                    <a:pt x="2701" y="1257"/>
                    <a:pt x="2583" y="1057"/>
                    <a:pt x="2419" y="930"/>
                  </a:cubicBezTo>
                  <a:cubicBezTo>
                    <a:pt x="2333" y="730"/>
                    <a:pt x="2288" y="543"/>
                    <a:pt x="2365" y="284"/>
                  </a:cubicBezTo>
                  <a:lnTo>
                    <a:pt x="2369" y="284"/>
                  </a:lnTo>
                  <a:cubicBezTo>
                    <a:pt x="2620" y="254"/>
                    <a:pt x="2866" y="239"/>
                    <a:pt x="3113" y="239"/>
                  </a:cubicBezTo>
                  <a:cubicBezTo>
                    <a:pt x="3319" y="239"/>
                    <a:pt x="3525" y="250"/>
                    <a:pt x="3734" y="270"/>
                  </a:cubicBezTo>
                  <a:lnTo>
                    <a:pt x="3816" y="861"/>
                  </a:lnTo>
                  <a:cubicBezTo>
                    <a:pt x="3634" y="902"/>
                    <a:pt x="3506" y="1021"/>
                    <a:pt x="3461" y="1180"/>
                  </a:cubicBezTo>
                  <a:cubicBezTo>
                    <a:pt x="3438" y="1262"/>
                    <a:pt x="3443" y="1353"/>
                    <a:pt x="3470" y="1444"/>
                  </a:cubicBezTo>
                  <a:cubicBezTo>
                    <a:pt x="3474" y="1503"/>
                    <a:pt x="3502" y="1557"/>
                    <a:pt x="3552" y="1598"/>
                  </a:cubicBezTo>
                  <a:cubicBezTo>
                    <a:pt x="3588" y="1644"/>
                    <a:pt x="3625" y="1675"/>
                    <a:pt x="3670" y="1703"/>
                  </a:cubicBezTo>
                  <a:cubicBezTo>
                    <a:pt x="3731" y="1737"/>
                    <a:pt x="3796" y="1755"/>
                    <a:pt x="3861" y="1755"/>
                  </a:cubicBezTo>
                  <a:cubicBezTo>
                    <a:pt x="3941" y="1755"/>
                    <a:pt x="4022" y="1728"/>
                    <a:pt x="4098" y="1675"/>
                  </a:cubicBezTo>
                  <a:cubicBezTo>
                    <a:pt x="4248" y="1566"/>
                    <a:pt x="4339" y="1380"/>
                    <a:pt x="4320" y="1203"/>
                  </a:cubicBezTo>
                  <a:cubicBezTo>
                    <a:pt x="4339" y="1062"/>
                    <a:pt x="4307" y="934"/>
                    <a:pt x="4279" y="811"/>
                  </a:cubicBezTo>
                  <a:cubicBezTo>
                    <a:pt x="4275" y="789"/>
                    <a:pt x="4266" y="766"/>
                    <a:pt x="4261" y="743"/>
                  </a:cubicBezTo>
                  <a:cubicBezTo>
                    <a:pt x="4220" y="548"/>
                    <a:pt x="4202" y="402"/>
                    <a:pt x="4248" y="229"/>
                  </a:cubicBezTo>
                  <a:lnTo>
                    <a:pt x="5548" y="175"/>
                  </a:lnTo>
                  <a:close/>
                  <a:moveTo>
                    <a:pt x="5601" y="1"/>
                  </a:moveTo>
                  <a:cubicBezTo>
                    <a:pt x="5596" y="1"/>
                    <a:pt x="5590" y="1"/>
                    <a:pt x="5585" y="2"/>
                  </a:cubicBezTo>
                  <a:lnTo>
                    <a:pt x="4243" y="57"/>
                  </a:lnTo>
                  <a:cubicBezTo>
                    <a:pt x="4170" y="61"/>
                    <a:pt x="4111" y="107"/>
                    <a:pt x="4093" y="179"/>
                  </a:cubicBezTo>
                  <a:cubicBezTo>
                    <a:pt x="4034" y="389"/>
                    <a:pt x="4052" y="561"/>
                    <a:pt x="4102" y="780"/>
                  </a:cubicBezTo>
                  <a:cubicBezTo>
                    <a:pt x="4107" y="802"/>
                    <a:pt x="4111" y="830"/>
                    <a:pt x="4120" y="852"/>
                  </a:cubicBezTo>
                  <a:cubicBezTo>
                    <a:pt x="4148" y="971"/>
                    <a:pt x="4170" y="1080"/>
                    <a:pt x="4157" y="1189"/>
                  </a:cubicBezTo>
                  <a:lnTo>
                    <a:pt x="4157" y="1198"/>
                  </a:lnTo>
                  <a:lnTo>
                    <a:pt x="4157" y="1212"/>
                  </a:lnTo>
                  <a:cubicBezTo>
                    <a:pt x="4170" y="1325"/>
                    <a:pt x="4107" y="1457"/>
                    <a:pt x="4007" y="1530"/>
                  </a:cubicBezTo>
                  <a:cubicBezTo>
                    <a:pt x="3974" y="1554"/>
                    <a:pt x="3922" y="1581"/>
                    <a:pt x="3860" y="1581"/>
                  </a:cubicBezTo>
                  <a:cubicBezTo>
                    <a:pt x="3826" y="1581"/>
                    <a:pt x="3790" y="1573"/>
                    <a:pt x="3752" y="1553"/>
                  </a:cubicBezTo>
                  <a:cubicBezTo>
                    <a:pt x="3725" y="1535"/>
                    <a:pt x="3702" y="1512"/>
                    <a:pt x="3679" y="1484"/>
                  </a:cubicBezTo>
                  <a:lnTo>
                    <a:pt x="3670" y="1475"/>
                  </a:lnTo>
                  <a:lnTo>
                    <a:pt x="3665" y="1471"/>
                  </a:lnTo>
                  <a:cubicBezTo>
                    <a:pt x="3647" y="1457"/>
                    <a:pt x="3638" y="1439"/>
                    <a:pt x="3638" y="1421"/>
                  </a:cubicBezTo>
                  <a:lnTo>
                    <a:pt x="3638" y="1407"/>
                  </a:lnTo>
                  <a:lnTo>
                    <a:pt x="3634" y="1394"/>
                  </a:lnTo>
                  <a:cubicBezTo>
                    <a:pt x="3611" y="1339"/>
                    <a:pt x="3611" y="1275"/>
                    <a:pt x="3625" y="1225"/>
                  </a:cubicBezTo>
                  <a:cubicBezTo>
                    <a:pt x="3665" y="1080"/>
                    <a:pt x="3806" y="1034"/>
                    <a:pt x="3888" y="1021"/>
                  </a:cubicBezTo>
                  <a:lnTo>
                    <a:pt x="3947" y="998"/>
                  </a:lnTo>
                  <a:lnTo>
                    <a:pt x="3966" y="971"/>
                  </a:lnTo>
                  <a:cubicBezTo>
                    <a:pt x="3984" y="939"/>
                    <a:pt x="3993" y="893"/>
                    <a:pt x="3988" y="852"/>
                  </a:cubicBezTo>
                  <a:lnTo>
                    <a:pt x="3897" y="229"/>
                  </a:lnTo>
                  <a:cubicBezTo>
                    <a:pt x="3884" y="148"/>
                    <a:pt x="3811" y="102"/>
                    <a:pt x="3747" y="97"/>
                  </a:cubicBezTo>
                  <a:cubicBezTo>
                    <a:pt x="3534" y="77"/>
                    <a:pt x="3324" y="66"/>
                    <a:pt x="3114" y="66"/>
                  </a:cubicBezTo>
                  <a:cubicBezTo>
                    <a:pt x="2862" y="66"/>
                    <a:pt x="2609" y="81"/>
                    <a:pt x="2351" y="111"/>
                  </a:cubicBezTo>
                  <a:cubicBezTo>
                    <a:pt x="2283" y="116"/>
                    <a:pt x="2228" y="161"/>
                    <a:pt x="2210" y="229"/>
                  </a:cubicBezTo>
                  <a:cubicBezTo>
                    <a:pt x="2128" y="502"/>
                    <a:pt x="2147" y="734"/>
                    <a:pt x="2278" y="1021"/>
                  </a:cubicBezTo>
                  <a:lnTo>
                    <a:pt x="2288" y="1043"/>
                  </a:lnTo>
                  <a:lnTo>
                    <a:pt x="2306" y="1052"/>
                  </a:lnTo>
                  <a:cubicBezTo>
                    <a:pt x="2433" y="1148"/>
                    <a:pt x="2538" y="1312"/>
                    <a:pt x="2547" y="1434"/>
                  </a:cubicBezTo>
                  <a:cubicBezTo>
                    <a:pt x="2560" y="1594"/>
                    <a:pt x="2456" y="1653"/>
                    <a:pt x="2397" y="1675"/>
                  </a:cubicBezTo>
                  <a:lnTo>
                    <a:pt x="2383" y="1680"/>
                  </a:lnTo>
                  <a:lnTo>
                    <a:pt x="2369" y="1689"/>
                  </a:lnTo>
                  <a:cubicBezTo>
                    <a:pt x="2338" y="1712"/>
                    <a:pt x="2292" y="1730"/>
                    <a:pt x="2233" y="1744"/>
                  </a:cubicBezTo>
                  <a:lnTo>
                    <a:pt x="2087" y="1762"/>
                  </a:lnTo>
                  <a:cubicBezTo>
                    <a:pt x="2001" y="1762"/>
                    <a:pt x="1883" y="1744"/>
                    <a:pt x="1819" y="1657"/>
                  </a:cubicBezTo>
                  <a:cubicBezTo>
                    <a:pt x="1765" y="1585"/>
                    <a:pt x="1760" y="1462"/>
                    <a:pt x="1806" y="1307"/>
                  </a:cubicBezTo>
                  <a:cubicBezTo>
                    <a:pt x="1819" y="1266"/>
                    <a:pt x="1846" y="1225"/>
                    <a:pt x="1874" y="1180"/>
                  </a:cubicBezTo>
                  <a:cubicBezTo>
                    <a:pt x="1896" y="1143"/>
                    <a:pt x="1919" y="1107"/>
                    <a:pt x="1937" y="1066"/>
                  </a:cubicBezTo>
                  <a:cubicBezTo>
                    <a:pt x="2042" y="839"/>
                    <a:pt x="2056" y="652"/>
                    <a:pt x="1974" y="507"/>
                  </a:cubicBezTo>
                  <a:cubicBezTo>
                    <a:pt x="1815" y="220"/>
                    <a:pt x="1351" y="184"/>
                    <a:pt x="978" y="152"/>
                  </a:cubicBezTo>
                  <a:cubicBezTo>
                    <a:pt x="901" y="143"/>
                    <a:pt x="828" y="138"/>
                    <a:pt x="764" y="129"/>
                  </a:cubicBezTo>
                  <a:lnTo>
                    <a:pt x="732" y="129"/>
                  </a:lnTo>
                  <a:cubicBezTo>
                    <a:pt x="720" y="127"/>
                    <a:pt x="708" y="126"/>
                    <a:pt x="695" y="126"/>
                  </a:cubicBezTo>
                  <a:cubicBezTo>
                    <a:pt x="657" y="126"/>
                    <a:pt x="618" y="137"/>
                    <a:pt x="587" y="161"/>
                  </a:cubicBezTo>
                  <a:cubicBezTo>
                    <a:pt x="546" y="193"/>
                    <a:pt x="519" y="248"/>
                    <a:pt x="519" y="307"/>
                  </a:cubicBezTo>
                  <a:cubicBezTo>
                    <a:pt x="582" y="4195"/>
                    <a:pt x="491" y="8115"/>
                    <a:pt x="250" y="11962"/>
                  </a:cubicBezTo>
                  <a:cubicBezTo>
                    <a:pt x="182" y="13040"/>
                    <a:pt x="100" y="14145"/>
                    <a:pt x="5" y="15255"/>
                  </a:cubicBezTo>
                  <a:cubicBezTo>
                    <a:pt x="0" y="15300"/>
                    <a:pt x="18" y="15346"/>
                    <a:pt x="50" y="15386"/>
                  </a:cubicBezTo>
                  <a:cubicBezTo>
                    <a:pt x="87" y="15423"/>
                    <a:pt x="132" y="15446"/>
                    <a:pt x="182" y="15446"/>
                  </a:cubicBezTo>
                  <a:cubicBezTo>
                    <a:pt x="182" y="15446"/>
                    <a:pt x="182" y="15446"/>
                    <a:pt x="187" y="15441"/>
                  </a:cubicBezTo>
                  <a:cubicBezTo>
                    <a:pt x="4220" y="15414"/>
                    <a:pt x="8295" y="15241"/>
                    <a:pt x="12292" y="14932"/>
                  </a:cubicBezTo>
                  <a:cubicBezTo>
                    <a:pt x="12820" y="14891"/>
                    <a:pt x="13384" y="14882"/>
                    <a:pt x="13934" y="14873"/>
                  </a:cubicBezTo>
                  <a:cubicBezTo>
                    <a:pt x="14562" y="14868"/>
                    <a:pt x="15212" y="14854"/>
                    <a:pt x="15817" y="14800"/>
                  </a:cubicBezTo>
                  <a:cubicBezTo>
                    <a:pt x="15834" y="14813"/>
                    <a:pt x="15852" y="14816"/>
                    <a:pt x="15867" y="14816"/>
                  </a:cubicBezTo>
                  <a:cubicBezTo>
                    <a:pt x="15884" y="14816"/>
                    <a:pt x="15898" y="14811"/>
                    <a:pt x="15903" y="14809"/>
                  </a:cubicBezTo>
                  <a:cubicBezTo>
                    <a:pt x="15958" y="14786"/>
                    <a:pt x="15953" y="14732"/>
                    <a:pt x="15953" y="14700"/>
                  </a:cubicBezTo>
                  <a:cubicBezTo>
                    <a:pt x="15839" y="12758"/>
                    <a:pt x="15867" y="10707"/>
                    <a:pt x="15894" y="8724"/>
                  </a:cubicBezTo>
                  <a:cubicBezTo>
                    <a:pt x="15921" y="6951"/>
                    <a:pt x="15944" y="5113"/>
                    <a:pt x="15867" y="3367"/>
                  </a:cubicBezTo>
                  <a:cubicBezTo>
                    <a:pt x="15799" y="1785"/>
                    <a:pt x="15548" y="238"/>
                    <a:pt x="15544" y="225"/>
                  </a:cubicBezTo>
                  <a:lnTo>
                    <a:pt x="15530" y="148"/>
                  </a:lnTo>
                  <a:lnTo>
                    <a:pt x="14912" y="179"/>
                  </a:lnTo>
                  <a:lnTo>
                    <a:pt x="14439" y="148"/>
                  </a:lnTo>
                  <a:cubicBezTo>
                    <a:pt x="14421" y="148"/>
                    <a:pt x="14398" y="143"/>
                    <a:pt x="14371" y="143"/>
                  </a:cubicBezTo>
                  <a:cubicBezTo>
                    <a:pt x="14325" y="135"/>
                    <a:pt x="14276" y="127"/>
                    <a:pt x="14227" y="127"/>
                  </a:cubicBezTo>
                  <a:cubicBezTo>
                    <a:pt x="14169" y="127"/>
                    <a:pt x="14111" y="138"/>
                    <a:pt x="14061" y="170"/>
                  </a:cubicBezTo>
                  <a:cubicBezTo>
                    <a:pt x="13839" y="316"/>
                    <a:pt x="13902" y="616"/>
                    <a:pt x="14025" y="834"/>
                  </a:cubicBezTo>
                  <a:cubicBezTo>
                    <a:pt x="14052" y="875"/>
                    <a:pt x="14084" y="916"/>
                    <a:pt x="14120" y="948"/>
                  </a:cubicBezTo>
                  <a:cubicBezTo>
                    <a:pt x="14152" y="984"/>
                    <a:pt x="14184" y="1021"/>
                    <a:pt x="14193" y="1048"/>
                  </a:cubicBezTo>
                  <a:cubicBezTo>
                    <a:pt x="14257" y="1234"/>
                    <a:pt x="14189" y="1407"/>
                    <a:pt x="14025" y="1466"/>
                  </a:cubicBezTo>
                  <a:cubicBezTo>
                    <a:pt x="13951" y="1494"/>
                    <a:pt x="13860" y="1512"/>
                    <a:pt x="13785" y="1512"/>
                  </a:cubicBezTo>
                  <a:cubicBezTo>
                    <a:pt x="13727" y="1512"/>
                    <a:pt x="13679" y="1501"/>
                    <a:pt x="13657" y="1475"/>
                  </a:cubicBezTo>
                  <a:cubicBezTo>
                    <a:pt x="13557" y="1362"/>
                    <a:pt x="13597" y="1116"/>
                    <a:pt x="13670" y="993"/>
                  </a:cubicBezTo>
                  <a:cubicBezTo>
                    <a:pt x="13784" y="811"/>
                    <a:pt x="13952" y="534"/>
                    <a:pt x="13784" y="225"/>
                  </a:cubicBezTo>
                  <a:cubicBezTo>
                    <a:pt x="13752" y="175"/>
                    <a:pt x="13702" y="143"/>
                    <a:pt x="13643" y="143"/>
                  </a:cubicBezTo>
                  <a:cubicBezTo>
                    <a:pt x="13102" y="148"/>
                    <a:pt x="12547" y="188"/>
                    <a:pt x="11997" y="266"/>
                  </a:cubicBezTo>
                  <a:cubicBezTo>
                    <a:pt x="11938" y="275"/>
                    <a:pt x="11883" y="334"/>
                    <a:pt x="11874" y="393"/>
                  </a:cubicBezTo>
                  <a:lnTo>
                    <a:pt x="11788" y="925"/>
                  </a:lnTo>
                  <a:cubicBezTo>
                    <a:pt x="11778" y="975"/>
                    <a:pt x="11792" y="1030"/>
                    <a:pt x="11824" y="1066"/>
                  </a:cubicBezTo>
                  <a:cubicBezTo>
                    <a:pt x="11847" y="1098"/>
                    <a:pt x="11878" y="1116"/>
                    <a:pt x="11915" y="1121"/>
                  </a:cubicBezTo>
                  <a:cubicBezTo>
                    <a:pt x="12042" y="1203"/>
                    <a:pt x="12106" y="1275"/>
                    <a:pt x="12106" y="1334"/>
                  </a:cubicBezTo>
                  <a:cubicBezTo>
                    <a:pt x="12101" y="1398"/>
                    <a:pt x="12010" y="1480"/>
                    <a:pt x="11851" y="1553"/>
                  </a:cubicBezTo>
                  <a:cubicBezTo>
                    <a:pt x="11810" y="1562"/>
                    <a:pt x="11768" y="1566"/>
                    <a:pt x="11726" y="1566"/>
                  </a:cubicBezTo>
                  <a:cubicBezTo>
                    <a:pt x="11641" y="1566"/>
                    <a:pt x="11556" y="1547"/>
                    <a:pt x="11474" y="1507"/>
                  </a:cubicBezTo>
                  <a:cubicBezTo>
                    <a:pt x="11265" y="1344"/>
                    <a:pt x="11255" y="1266"/>
                    <a:pt x="11260" y="1248"/>
                  </a:cubicBezTo>
                  <a:cubicBezTo>
                    <a:pt x="11265" y="1193"/>
                    <a:pt x="11365" y="1143"/>
                    <a:pt x="11451" y="1098"/>
                  </a:cubicBezTo>
                  <a:cubicBezTo>
                    <a:pt x="11542" y="1052"/>
                    <a:pt x="11633" y="1007"/>
                    <a:pt x="11674" y="930"/>
                  </a:cubicBezTo>
                  <a:cubicBezTo>
                    <a:pt x="11765" y="757"/>
                    <a:pt x="11719" y="511"/>
                    <a:pt x="11683" y="334"/>
                  </a:cubicBezTo>
                  <a:lnTo>
                    <a:pt x="11674" y="284"/>
                  </a:lnTo>
                  <a:cubicBezTo>
                    <a:pt x="11661" y="214"/>
                    <a:pt x="11597" y="156"/>
                    <a:pt x="11523" y="156"/>
                  </a:cubicBezTo>
                  <a:cubicBezTo>
                    <a:pt x="11520" y="156"/>
                    <a:pt x="11517" y="156"/>
                    <a:pt x="11515" y="157"/>
                  </a:cubicBezTo>
                  <a:lnTo>
                    <a:pt x="9978" y="211"/>
                  </a:lnTo>
                  <a:lnTo>
                    <a:pt x="9950" y="238"/>
                  </a:lnTo>
                  <a:cubicBezTo>
                    <a:pt x="9905" y="298"/>
                    <a:pt x="9868" y="366"/>
                    <a:pt x="9841" y="461"/>
                  </a:cubicBezTo>
                  <a:lnTo>
                    <a:pt x="9837" y="470"/>
                  </a:lnTo>
                  <a:cubicBezTo>
                    <a:pt x="9832" y="516"/>
                    <a:pt x="9828" y="561"/>
                    <a:pt x="9818" y="602"/>
                  </a:cubicBezTo>
                  <a:lnTo>
                    <a:pt x="9818" y="639"/>
                  </a:lnTo>
                  <a:lnTo>
                    <a:pt x="9823" y="652"/>
                  </a:lnTo>
                  <a:cubicBezTo>
                    <a:pt x="9846" y="748"/>
                    <a:pt x="9891" y="843"/>
                    <a:pt x="9937" y="934"/>
                  </a:cubicBezTo>
                  <a:cubicBezTo>
                    <a:pt x="9996" y="1057"/>
                    <a:pt x="10059" y="1180"/>
                    <a:pt x="10055" y="1275"/>
                  </a:cubicBezTo>
                  <a:cubicBezTo>
                    <a:pt x="10050" y="1348"/>
                    <a:pt x="10032" y="1398"/>
                    <a:pt x="9996" y="1430"/>
                  </a:cubicBezTo>
                  <a:cubicBezTo>
                    <a:pt x="9955" y="1466"/>
                    <a:pt x="9905" y="1466"/>
                    <a:pt x="9868" y="1466"/>
                  </a:cubicBezTo>
                  <a:lnTo>
                    <a:pt x="9837" y="1466"/>
                  </a:lnTo>
                  <a:cubicBezTo>
                    <a:pt x="9816" y="1473"/>
                    <a:pt x="9791" y="1476"/>
                    <a:pt x="9764" y="1476"/>
                  </a:cubicBezTo>
                  <a:cubicBezTo>
                    <a:pt x="9731" y="1476"/>
                    <a:pt x="9694" y="1472"/>
                    <a:pt x="9650" y="1462"/>
                  </a:cubicBezTo>
                  <a:cubicBezTo>
                    <a:pt x="9464" y="1425"/>
                    <a:pt x="9405" y="1316"/>
                    <a:pt x="9441" y="1107"/>
                  </a:cubicBezTo>
                  <a:cubicBezTo>
                    <a:pt x="9455" y="1043"/>
                    <a:pt x="9482" y="984"/>
                    <a:pt x="9514" y="916"/>
                  </a:cubicBezTo>
                  <a:cubicBezTo>
                    <a:pt x="9536" y="871"/>
                    <a:pt x="9559" y="825"/>
                    <a:pt x="9577" y="775"/>
                  </a:cubicBezTo>
                  <a:cubicBezTo>
                    <a:pt x="9637" y="598"/>
                    <a:pt x="9659" y="443"/>
                    <a:pt x="9568" y="252"/>
                  </a:cubicBezTo>
                  <a:cubicBezTo>
                    <a:pt x="9546" y="202"/>
                    <a:pt x="9482" y="166"/>
                    <a:pt x="9427" y="166"/>
                  </a:cubicBezTo>
                  <a:lnTo>
                    <a:pt x="8140" y="207"/>
                  </a:lnTo>
                  <a:cubicBezTo>
                    <a:pt x="8095" y="211"/>
                    <a:pt x="8054" y="229"/>
                    <a:pt x="8022" y="266"/>
                  </a:cubicBezTo>
                  <a:cubicBezTo>
                    <a:pt x="7995" y="298"/>
                    <a:pt x="7981" y="339"/>
                    <a:pt x="7986" y="379"/>
                  </a:cubicBezTo>
                  <a:cubicBezTo>
                    <a:pt x="7990" y="470"/>
                    <a:pt x="7977" y="552"/>
                    <a:pt x="7968" y="630"/>
                  </a:cubicBezTo>
                  <a:cubicBezTo>
                    <a:pt x="7940" y="798"/>
                    <a:pt x="7913" y="975"/>
                    <a:pt x="8122" y="1157"/>
                  </a:cubicBezTo>
                  <a:cubicBezTo>
                    <a:pt x="8149" y="1180"/>
                    <a:pt x="8181" y="1203"/>
                    <a:pt x="8218" y="1221"/>
                  </a:cubicBezTo>
                  <a:cubicBezTo>
                    <a:pt x="8286" y="1266"/>
                    <a:pt x="8368" y="1321"/>
                    <a:pt x="8377" y="1380"/>
                  </a:cubicBezTo>
                  <a:cubicBezTo>
                    <a:pt x="8386" y="1448"/>
                    <a:pt x="8372" y="1503"/>
                    <a:pt x="8331" y="1548"/>
                  </a:cubicBezTo>
                  <a:cubicBezTo>
                    <a:pt x="8252" y="1636"/>
                    <a:pt x="8087" y="1686"/>
                    <a:pt x="7955" y="1686"/>
                  </a:cubicBezTo>
                  <a:cubicBezTo>
                    <a:pt x="7944" y="1686"/>
                    <a:pt x="7933" y="1685"/>
                    <a:pt x="7922" y="1685"/>
                  </a:cubicBezTo>
                  <a:cubicBezTo>
                    <a:pt x="7808" y="1680"/>
                    <a:pt x="7590" y="1630"/>
                    <a:pt x="7513" y="1566"/>
                  </a:cubicBezTo>
                  <a:cubicBezTo>
                    <a:pt x="7340" y="1425"/>
                    <a:pt x="7408" y="1284"/>
                    <a:pt x="7545" y="1071"/>
                  </a:cubicBezTo>
                  <a:cubicBezTo>
                    <a:pt x="7563" y="1034"/>
                    <a:pt x="7581" y="1007"/>
                    <a:pt x="7599" y="975"/>
                  </a:cubicBezTo>
                  <a:cubicBezTo>
                    <a:pt x="7763" y="684"/>
                    <a:pt x="7849" y="316"/>
                    <a:pt x="7613" y="161"/>
                  </a:cubicBezTo>
                  <a:cubicBezTo>
                    <a:pt x="7551" y="124"/>
                    <a:pt x="7471" y="113"/>
                    <a:pt x="7386" y="113"/>
                  </a:cubicBezTo>
                  <a:cubicBezTo>
                    <a:pt x="7314" y="113"/>
                    <a:pt x="7238" y="121"/>
                    <a:pt x="7167" y="129"/>
                  </a:cubicBezTo>
                  <a:cubicBezTo>
                    <a:pt x="7113" y="138"/>
                    <a:pt x="7063" y="143"/>
                    <a:pt x="7031" y="143"/>
                  </a:cubicBezTo>
                  <a:cubicBezTo>
                    <a:pt x="6744" y="143"/>
                    <a:pt x="6449" y="138"/>
                    <a:pt x="6121" y="125"/>
                  </a:cubicBezTo>
                  <a:cubicBezTo>
                    <a:pt x="6035" y="125"/>
                    <a:pt x="5962" y="193"/>
                    <a:pt x="5957" y="284"/>
                  </a:cubicBezTo>
                  <a:lnTo>
                    <a:pt x="5921" y="948"/>
                  </a:lnTo>
                  <a:lnTo>
                    <a:pt x="5971" y="975"/>
                  </a:lnTo>
                  <a:cubicBezTo>
                    <a:pt x="6112" y="1039"/>
                    <a:pt x="6217" y="1143"/>
                    <a:pt x="6239" y="1239"/>
                  </a:cubicBezTo>
                  <a:cubicBezTo>
                    <a:pt x="6253" y="1303"/>
                    <a:pt x="6239" y="1362"/>
                    <a:pt x="6189" y="1430"/>
                  </a:cubicBezTo>
                  <a:cubicBezTo>
                    <a:pt x="6124" y="1520"/>
                    <a:pt x="6000" y="1573"/>
                    <a:pt x="5853" y="1573"/>
                  </a:cubicBezTo>
                  <a:cubicBezTo>
                    <a:pt x="5837" y="1573"/>
                    <a:pt x="5820" y="1572"/>
                    <a:pt x="5803" y="1571"/>
                  </a:cubicBezTo>
                  <a:lnTo>
                    <a:pt x="5789" y="1571"/>
                  </a:lnTo>
                  <a:cubicBezTo>
                    <a:pt x="5780" y="1572"/>
                    <a:pt x="5772" y="1572"/>
                    <a:pt x="5763" y="1572"/>
                  </a:cubicBezTo>
                  <a:cubicBezTo>
                    <a:pt x="5666" y="1572"/>
                    <a:pt x="5569" y="1528"/>
                    <a:pt x="5494" y="1453"/>
                  </a:cubicBezTo>
                  <a:cubicBezTo>
                    <a:pt x="5439" y="1398"/>
                    <a:pt x="5407" y="1330"/>
                    <a:pt x="5403" y="1271"/>
                  </a:cubicBezTo>
                  <a:lnTo>
                    <a:pt x="5403" y="1243"/>
                  </a:lnTo>
                  <a:cubicBezTo>
                    <a:pt x="5407" y="1203"/>
                    <a:pt x="5425" y="1166"/>
                    <a:pt x="5462" y="1134"/>
                  </a:cubicBezTo>
                  <a:lnTo>
                    <a:pt x="5471" y="1125"/>
                  </a:lnTo>
                  <a:cubicBezTo>
                    <a:pt x="5494" y="1098"/>
                    <a:pt x="5521" y="1071"/>
                    <a:pt x="5553" y="1048"/>
                  </a:cubicBezTo>
                  <a:lnTo>
                    <a:pt x="5580" y="1021"/>
                  </a:lnTo>
                  <a:lnTo>
                    <a:pt x="5585" y="1012"/>
                  </a:lnTo>
                  <a:cubicBezTo>
                    <a:pt x="5585" y="1012"/>
                    <a:pt x="5589" y="1012"/>
                    <a:pt x="5594" y="1007"/>
                  </a:cubicBezTo>
                  <a:lnTo>
                    <a:pt x="5607" y="998"/>
                  </a:lnTo>
                  <a:cubicBezTo>
                    <a:pt x="5644" y="962"/>
                    <a:pt x="5685" y="916"/>
                    <a:pt x="5716" y="843"/>
                  </a:cubicBezTo>
                  <a:cubicBezTo>
                    <a:pt x="5757" y="743"/>
                    <a:pt x="5776" y="634"/>
                    <a:pt x="5766" y="493"/>
                  </a:cubicBezTo>
                  <a:lnTo>
                    <a:pt x="5762" y="457"/>
                  </a:lnTo>
                  <a:cubicBezTo>
                    <a:pt x="5753" y="407"/>
                    <a:pt x="5744" y="352"/>
                    <a:pt x="5739" y="298"/>
                  </a:cubicBezTo>
                  <a:lnTo>
                    <a:pt x="5739" y="284"/>
                  </a:lnTo>
                  <a:lnTo>
                    <a:pt x="5735" y="270"/>
                  </a:lnTo>
                  <a:cubicBezTo>
                    <a:pt x="5735" y="266"/>
                    <a:pt x="5735" y="266"/>
                    <a:pt x="5735" y="266"/>
                  </a:cubicBezTo>
                  <a:cubicBezTo>
                    <a:pt x="5721" y="207"/>
                    <a:pt x="5716" y="148"/>
                    <a:pt x="5712" y="88"/>
                  </a:cubicBezTo>
                  <a:lnTo>
                    <a:pt x="5707" y="47"/>
                  </a:lnTo>
                  <a:lnTo>
                    <a:pt x="5671" y="25"/>
                  </a:lnTo>
                  <a:cubicBezTo>
                    <a:pt x="5652" y="10"/>
                    <a:pt x="5627" y="1"/>
                    <a:pt x="5601" y="1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1627;p59">
            <a:extLst>
              <a:ext uri="{FF2B5EF4-FFF2-40B4-BE49-F238E27FC236}">
                <a16:creationId xmlns:a16="http://schemas.microsoft.com/office/drawing/2014/main" id="{B126D74D-F9E8-441C-9C90-34C677F60E8F}"/>
              </a:ext>
            </a:extLst>
          </p:cNvPr>
          <p:cNvGrpSpPr/>
          <p:nvPr/>
        </p:nvGrpSpPr>
        <p:grpSpPr>
          <a:xfrm>
            <a:off x="244202" y="61975"/>
            <a:ext cx="8668083" cy="4896073"/>
            <a:chOff x="457199" y="420842"/>
            <a:chExt cx="8320294" cy="4384805"/>
          </a:xfrm>
        </p:grpSpPr>
        <p:sp>
          <p:nvSpPr>
            <p:cNvPr id="3" name="Google Shape;1628;p59">
              <a:extLst>
                <a:ext uri="{FF2B5EF4-FFF2-40B4-BE49-F238E27FC236}">
                  <a16:creationId xmlns:a16="http://schemas.microsoft.com/office/drawing/2014/main" id="{18C7D826-13C4-417D-9517-A8FCFFAA571B}"/>
                </a:ext>
              </a:extLst>
            </p:cNvPr>
            <p:cNvSpPr/>
            <p:nvPr/>
          </p:nvSpPr>
          <p:spPr>
            <a:xfrm>
              <a:off x="457199" y="420842"/>
              <a:ext cx="8320294" cy="4384805"/>
            </a:xfrm>
            <a:custGeom>
              <a:avLst/>
              <a:gdLst/>
              <a:ahLst/>
              <a:cxnLst/>
              <a:rect l="l" t="t" r="r" b="b"/>
              <a:pathLst>
                <a:path w="18906" h="12931" extrusionOk="0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" name="Google Shape;1629;p59">
              <a:extLst>
                <a:ext uri="{FF2B5EF4-FFF2-40B4-BE49-F238E27FC236}">
                  <a16:creationId xmlns:a16="http://schemas.microsoft.com/office/drawing/2014/main" id="{A0C3017F-7C2C-428D-9773-08D45794AB32}"/>
                </a:ext>
              </a:extLst>
            </p:cNvPr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11" name="Google Shape;1630;p59">
                <a:extLst>
                  <a:ext uri="{FF2B5EF4-FFF2-40B4-BE49-F238E27FC236}">
                    <a16:creationId xmlns:a16="http://schemas.microsoft.com/office/drawing/2014/main" id="{2AD76834-6FE2-473F-B414-3A942A0865C4}"/>
                  </a:ext>
                </a:extLst>
              </p:cNvPr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553" extrusionOk="0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631;p59">
                <a:extLst>
                  <a:ext uri="{FF2B5EF4-FFF2-40B4-BE49-F238E27FC236}">
                    <a16:creationId xmlns:a16="http://schemas.microsoft.com/office/drawing/2014/main" id="{44D1AD7E-02D3-4D83-888D-48EEAFC87D93}"/>
                  </a:ext>
                </a:extLst>
              </p:cNvPr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98" extrusionOk="0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632;p59">
                <a:extLst>
                  <a:ext uri="{FF2B5EF4-FFF2-40B4-BE49-F238E27FC236}">
                    <a16:creationId xmlns:a16="http://schemas.microsoft.com/office/drawing/2014/main" id="{ADB047FB-C474-4B9D-8996-7977326FD383}"/>
                  </a:ext>
                </a:extLst>
              </p:cNvPr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90" extrusionOk="0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633;p59">
                <a:extLst>
                  <a:ext uri="{FF2B5EF4-FFF2-40B4-BE49-F238E27FC236}">
                    <a16:creationId xmlns:a16="http://schemas.microsoft.com/office/drawing/2014/main" id="{904D2896-7DB9-49D4-AEC9-108675BC06D2}"/>
                  </a:ext>
                </a:extLst>
              </p:cNvPr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44" extrusionOk="0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634;p59">
                <a:extLst>
                  <a:ext uri="{FF2B5EF4-FFF2-40B4-BE49-F238E27FC236}">
                    <a16:creationId xmlns:a16="http://schemas.microsoft.com/office/drawing/2014/main" id="{D75F1A4B-97BC-46CA-B52F-486508D2B47C}"/>
                  </a:ext>
                </a:extLst>
              </p:cNvPr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743" extrusionOk="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" name="Google Shape;1635;p59">
              <a:extLst>
                <a:ext uri="{FF2B5EF4-FFF2-40B4-BE49-F238E27FC236}">
                  <a16:creationId xmlns:a16="http://schemas.microsoft.com/office/drawing/2014/main" id="{57AE4F0A-0FCA-4AA1-A290-4BA454568CEA}"/>
                </a:ext>
              </a:extLst>
            </p:cNvPr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6" name="Google Shape;1636;p59">
                <a:extLst>
                  <a:ext uri="{FF2B5EF4-FFF2-40B4-BE49-F238E27FC236}">
                    <a16:creationId xmlns:a16="http://schemas.microsoft.com/office/drawing/2014/main" id="{C36D54A6-8599-4CF5-9B9D-2BAA08C00D04}"/>
                  </a:ext>
                </a:extLst>
              </p:cNvPr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553" extrusionOk="0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637;p59">
                <a:extLst>
                  <a:ext uri="{FF2B5EF4-FFF2-40B4-BE49-F238E27FC236}">
                    <a16:creationId xmlns:a16="http://schemas.microsoft.com/office/drawing/2014/main" id="{DE6D0305-0EAC-4BD5-9100-E7F5C650B8E8}"/>
                  </a:ext>
                </a:extLst>
              </p:cNvPr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98" extrusionOk="0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1638;p59">
                <a:extLst>
                  <a:ext uri="{FF2B5EF4-FFF2-40B4-BE49-F238E27FC236}">
                    <a16:creationId xmlns:a16="http://schemas.microsoft.com/office/drawing/2014/main" id="{A334336E-450E-46D3-AC27-26B4543E44B5}"/>
                  </a:ext>
                </a:extLst>
              </p:cNvPr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90" extrusionOk="0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1639;p59">
                <a:extLst>
                  <a:ext uri="{FF2B5EF4-FFF2-40B4-BE49-F238E27FC236}">
                    <a16:creationId xmlns:a16="http://schemas.microsoft.com/office/drawing/2014/main" id="{384FEFB8-C52E-4935-B9DA-1913442F34CF}"/>
                  </a:ext>
                </a:extLst>
              </p:cNvPr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44" extrusionOk="0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640;p59">
                <a:extLst>
                  <a:ext uri="{FF2B5EF4-FFF2-40B4-BE49-F238E27FC236}">
                    <a16:creationId xmlns:a16="http://schemas.microsoft.com/office/drawing/2014/main" id="{15E0F3A1-4EC8-4E47-AB68-8638B28F10E8}"/>
                  </a:ext>
                </a:extLst>
              </p:cNvPr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743" extrusionOk="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9" name="Правоъгълник 18">
            <a:extLst>
              <a:ext uri="{FF2B5EF4-FFF2-40B4-BE49-F238E27FC236}">
                <a16:creationId xmlns:a16="http://schemas.microsoft.com/office/drawing/2014/main" id="{9F6FD0DF-E83E-4A01-9AE1-58D859F88C8C}"/>
              </a:ext>
            </a:extLst>
          </p:cNvPr>
          <p:cNvSpPr/>
          <p:nvPr/>
        </p:nvSpPr>
        <p:spPr>
          <a:xfrm>
            <a:off x="605113" y="1354390"/>
            <a:ext cx="3473137" cy="1860538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Заглавие 2">
            <a:extLst>
              <a:ext uri="{FF2B5EF4-FFF2-40B4-BE49-F238E27FC236}">
                <a16:creationId xmlns:a16="http://schemas.microsoft.com/office/drawing/2014/main" id="{90132716-0E4A-415E-81E1-0466BD97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91" y="2038562"/>
            <a:ext cx="2646961" cy="502500"/>
          </a:xfrm>
        </p:spPr>
        <p:txBody>
          <a:bodyPr/>
          <a:lstStyle/>
          <a:p>
            <a:r>
              <a:rPr lang="bg-BG" sz="3200" b="1" dirty="0">
                <a:latin typeface="Amatic SC" panose="00000500000000000000" pitchFamily="2" charset="-79"/>
                <a:cs typeface="Amatic SC" panose="00000500000000000000" pitchFamily="2" charset="-79"/>
              </a:rPr>
              <a:t>Използвани средства</a:t>
            </a:r>
          </a:p>
        </p:txBody>
      </p:sp>
      <p:pic>
        <p:nvPicPr>
          <p:cNvPr id="21" name="Графика 20">
            <a:extLst>
              <a:ext uri="{FF2B5EF4-FFF2-40B4-BE49-F238E27FC236}">
                <a16:creationId xmlns:a16="http://schemas.microsoft.com/office/drawing/2014/main" id="{0E90902B-87FD-4308-8234-787079262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0892" y="2710350"/>
            <a:ext cx="1898275" cy="1534566"/>
          </a:xfrm>
          <a:prstGeom prst="rect">
            <a:avLst/>
          </a:prstGeom>
        </p:spPr>
      </p:pic>
      <p:pic>
        <p:nvPicPr>
          <p:cNvPr id="22" name="Картина 21">
            <a:extLst>
              <a:ext uri="{FF2B5EF4-FFF2-40B4-BE49-F238E27FC236}">
                <a16:creationId xmlns:a16="http://schemas.microsoft.com/office/drawing/2014/main" id="{6DAAF86F-E4D2-4EC6-A983-4A64AB9F3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524" y="2106932"/>
            <a:ext cx="1760133" cy="1463111"/>
          </a:xfrm>
          <a:prstGeom prst="rect">
            <a:avLst/>
          </a:prstGeom>
        </p:spPr>
      </p:pic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BC3AD04D-14C2-40BB-AC9C-38B1872B8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415" y="1208029"/>
            <a:ext cx="876806" cy="876806"/>
          </a:xfrm>
          <a:prstGeom prst="rect">
            <a:avLst/>
          </a:prstGeom>
        </p:spPr>
      </p:pic>
      <p:pic>
        <p:nvPicPr>
          <p:cNvPr id="24" name="Картина 23">
            <a:extLst>
              <a:ext uri="{FF2B5EF4-FFF2-40B4-BE49-F238E27FC236}">
                <a16:creationId xmlns:a16="http://schemas.microsoft.com/office/drawing/2014/main" id="{5C8A5C9F-E0E0-48E2-A888-B612A011E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080" y="910484"/>
            <a:ext cx="1379328" cy="1379328"/>
          </a:xfrm>
          <a:prstGeom prst="rect">
            <a:avLst/>
          </a:prstGeom>
        </p:spPr>
      </p:pic>
      <p:pic>
        <p:nvPicPr>
          <p:cNvPr id="25" name="Картина 24">
            <a:extLst>
              <a:ext uri="{FF2B5EF4-FFF2-40B4-BE49-F238E27FC236}">
                <a16:creationId xmlns:a16="http://schemas.microsoft.com/office/drawing/2014/main" id="{473677B6-8FE9-4D6A-963B-53AD56635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9477" y="2554923"/>
            <a:ext cx="1139190" cy="752043"/>
          </a:xfrm>
          <a:prstGeom prst="rect">
            <a:avLst/>
          </a:prstGeom>
        </p:spPr>
      </p:pic>
      <p:pic>
        <p:nvPicPr>
          <p:cNvPr id="26" name="Картина 25">
            <a:extLst>
              <a:ext uri="{FF2B5EF4-FFF2-40B4-BE49-F238E27FC236}">
                <a16:creationId xmlns:a16="http://schemas.microsoft.com/office/drawing/2014/main" id="{1FB1B9FC-B5BA-4C42-AC81-CE3648F773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958" y="1494322"/>
            <a:ext cx="1087356" cy="724904"/>
          </a:xfrm>
          <a:prstGeom prst="rect">
            <a:avLst/>
          </a:prstGeom>
        </p:spPr>
      </p:pic>
      <p:pic>
        <p:nvPicPr>
          <p:cNvPr id="30" name="Картина 29">
            <a:extLst>
              <a:ext uri="{FF2B5EF4-FFF2-40B4-BE49-F238E27FC236}">
                <a16:creationId xmlns:a16="http://schemas.microsoft.com/office/drawing/2014/main" id="{3E6524BB-9BC3-4E74-98DE-F084E8DC5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5920" y="3416653"/>
            <a:ext cx="2315156" cy="1151404"/>
          </a:xfrm>
          <a:prstGeom prst="rect">
            <a:avLst/>
          </a:prstGeom>
        </p:spPr>
      </p:pic>
      <p:sp>
        <p:nvSpPr>
          <p:cNvPr id="31" name="Правоъгълник 30">
            <a:extLst>
              <a:ext uri="{FF2B5EF4-FFF2-40B4-BE49-F238E27FC236}">
                <a16:creationId xmlns:a16="http://schemas.microsoft.com/office/drawing/2014/main" id="{C7B3DADD-95B1-4726-A64C-4122EAE06866}"/>
              </a:ext>
            </a:extLst>
          </p:cNvPr>
          <p:cNvSpPr/>
          <p:nvPr/>
        </p:nvSpPr>
        <p:spPr>
          <a:xfrm>
            <a:off x="813991" y="3618513"/>
            <a:ext cx="3356193" cy="56117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6" name="Google Shape;1819;p62">
            <a:extLst>
              <a:ext uri="{FF2B5EF4-FFF2-40B4-BE49-F238E27FC236}">
                <a16:creationId xmlns:a16="http://schemas.microsoft.com/office/drawing/2014/main" id="{61ABD255-27BD-4D9D-ABB2-AEF1522F34B8}"/>
              </a:ext>
            </a:extLst>
          </p:cNvPr>
          <p:cNvGrpSpPr/>
          <p:nvPr/>
        </p:nvGrpSpPr>
        <p:grpSpPr>
          <a:xfrm>
            <a:off x="605113" y="1208556"/>
            <a:ext cx="3473137" cy="2726388"/>
            <a:chOff x="2144600" y="1557475"/>
            <a:chExt cx="3330800" cy="2596750"/>
          </a:xfrm>
        </p:grpSpPr>
        <p:sp>
          <p:nvSpPr>
            <p:cNvPr id="17" name="Google Shape;1820;p62">
              <a:extLst>
                <a:ext uri="{FF2B5EF4-FFF2-40B4-BE49-F238E27FC236}">
                  <a16:creationId xmlns:a16="http://schemas.microsoft.com/office/drawing/2014/main" id="{A96627EA-F7BD-4046-A60B-C063792361AE}"/>
                </a:ext>
              </a:extLst>
            </p:cNvPr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21;p62">
              <a:extLst>
                <a:ext uri="{FF2B5EF4-FFF2-40B4-BE49-F238E27FC236}">
                  <a16:creationId xmlns:a16="http://schemas.microsoft.com/office/drawing/2014/main" id="{CE905C8D-5D42-4D96-9329-8B367E5B42E1}"/>
                </a:ext>
              </a:extLst>
            </p:cNvPr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166;p33">
            <a:extLst>
              <a:ext uri="{FF2B5EF4-FFF2-40B4-BE49-F238E27FC236}">
                <a16:creationId xmlns:a16="http://schemas.microsoft.com/office/drawing/2014/main" id="{11A1FBB8-C912-4094-BC74-1A9545C642E3}"/>
              </a:ext>
            </a:extLst>
          </p:cNvPr>
          <p:cNvGrpSpPr/>
          <p:nvPr/>
        </p:nvGrpSpPr>
        <p:grpSpPr>
          <a:xfrm rot="134293">
            <a:off x="94348" y="69762"/>
            <a:ext cx="8820721" cy="5003975"/>
            <a:chOff x="577150" y="371675"/>
            <a:chExt cx="2899721" cy="1958150"/>
          </a:xfrm>
        </p:grpSpPr>
        <p:sp>
          <p:nvSpPr>
            <p:cNvPr id="10" name="Google Shape;167;p33">
              <a:extLst>
                <a:ext uri="{FF2B5EF4-FFF2-40B4-BE49-F238E27FC236}">
                  <a16:creationId xmlns:a16="http://schemas.microsoft.com/office/drawing/2014/main" id="{A477B5F7-CE80-45CE-ACD8-CE0E06FFBAA9}"/>
                </a:ext>
              </a:extLst>
            </p:cNvPr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68;p33">
              <a:extLst>
                <a:ext uri="{FF2B5EF4-FFF2-40B4-BE49-F238E27FC236}">
                  <a16:creationId xmlns:a16="http://schemas.microsoft.com/office/drawing/2014/main" id="{9E24FCD3-D4F6-40BB-A005-3F2B7AFD4AB1}"/>
                </a:ext>
              </a:extLst>
            </p:cNvPr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69;p33">
              <a:extLst>
                <a:ext uri="{FF2B5EF4-FFF2-40B4-BE49-F238E27FC236}">
                  <a16:creationId xmlns:a16="http://schemas.microsoft.com/office/drawing/2014/main" id="{732E9E7E-B7A6-449C-BB18-67BF7B7F4A7B}"/>
                </a:ext>
              </a:extLst>
            </p:cNvPr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70;p33">
              <a:extLst>
                <a:ext uri="{FF2B5EF4-FFF2-40B4-BE49-F238E27FC236}">
                  <a16:creationId xmlns:a16="http://schemas.microsoft.com/office/drawing/2014/main" id="{4283CD8F-7C7D-4B88-86B4-114DD594B49A}"/>
                </a:ext>
              </a:extLst>
            </p:cNvPr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1;p33">
              <a:extLst>
                <a:ext uri="{FF2B5EF4-FFF2-40B4-BE49-F238E27FC236}">
                  <a16:creationId xmlns:a16="http://schemas.microsoft.com/office/drawing/2014/main" id="{B561265F-D4DB-4AC2-BC78-C9BC4A8EC588}"/>
                </a:ext>
              </a:extLst>
            </p:cNvPr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72;p33">
              <a:extLst>
                <a:ext uri="{FF2B5EF4-FFF2-40B4-BE49-F238E27FC236}">
                  <a16:creationId xmlns:a16="http://schemas.microsoft.com/office/drawing/2014/main" id="{30DDC6AF-F069-409E-9421-B9EF68A498D9}"/>
                </a:ext>
              </a:extLst>
            </p:cNvPr>
            <p:cNvSpPr/>
            <p:nvPr/>
          </p:nvSpPr>
          <p:spPr>
            <a:xfrm>
              <a:off x="678014" y="383126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73;p33">
              <a:extLst>
                <a:ext uri="{FF2B5EF4-FFF2-40B4-BE49-F238E27FC236}">
                  <a16:creationId xmlns:a16="http://schemas.microsoft.com/office/drawing/2014/main" id="{0B35B4D2-0EB7-4098-8147-993F23791787}"/>
                </a:ext>
              </a:extLst>
            </p:cNvPr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4;p33">
              <a:extLst>
                <a:ext uri="{FF2B5EF4-FFF2-40B4-BE49-F238E27FC236}">
                  <a16:creationId xmlns:a16="http://schemas.microsoft.com/office/drawing/2014/main" id="{D6B2DAD4-4543-448D-A196-A2C02A067CA1}"/>
                </a:ext>
              </a:extLst>
            </p:cNvPr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75;p33">
              <a:extLst>
                <a:ext uri="{FF2B5EF4-FFF2-40B4-BE49-F238E27FC236}">
                  <a16:creationId xmlns:a16="http://schemas.microsoft.com/office/drawing/2014/main" id="{60A87F7A-A2F8-4D01-B9D8-0EE32D7DA22E}"/>
                </a:ext>
              </a:extLst>
            </p:cNvPr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76;p33">
              <a:extLst>
                <a:ext uri="{FF2B5EF4-FFF2-40B4-BE49-F238E27FC236}">
                  <a16:creationId xmlns:a16="http://schemas.microsoft.com/office/drawing/2014/main" id="{8A392560-3125-42C9-B5CB-BFD5526BA2E1}"/>
                </a:ext>
              </a:extLst>
            </p:cNvPr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77;p33">
              <a:extLst>
                <a:ext uri="{FF2B5EF4-FFF2-40B4-BE49-F238E27FC236}">
                  <a16:creationId xmlns:a16="http://schemas.microsoft.com/office/drawing/2014/main" id="{E860BEA4-2DB9-4D92-A935-1E75ED47BDB6}"/>
                </a:ext>
              </a:extLst>
            </p:cNvPr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78;p33">
              <a:extLst>
                <a:ext uri="{FF2B5EF4-FFF2-40B4-BE49-F238E27FC236}">
                  <a16:creationId xmlns:a16="http://schemas.microsoft.com/office/drawing/2014/main" id="{F6EF5652-30BC-4B76-A712-5391783D3CF8}"/>
                </a:ext>
              </a:extLst>
            </p:cNvPr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79;p33">
              <a:extLst>
                <a:ext uri="{FF2B5EF4-FFF2-40B4-BE49-F238E27FC236}">
                  <a16:creationId xmlns:a16="http://schemas.microsoft.com/office/drawing/2014/main" id="{B6C984A7-6FBD-42A0-B426-2CA3D04769C4}"/>
                </a:ext>
              </a:extLst>
            </p:cNvPr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80;p33">
              <a:extLst>
                <a:ext uri="{FF2B5EF4-FFF2-40B4-BE49-F238E27FC236}">
                  <a16:creationId xmlns:a16="http://schemas.microsoft.com/office/drawing/2014/main" id="{B2445071-4992-4060-93B0-A83ADDBF06DD}"/>
                </a:ext>
              </a:extLst>
            </p:cNvPr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81;p33">
              <a:extLst>
                <a:ext uri="{FF2B5EF4-FFF2-40B4-BE49-F238E27FC236}">
                  <a16:creationId xmlns:a16="http://schemas.microsoft.com/office/drawing/2014/main" id="{96479EFB-51A9-454E-8EEA-F9D8E6BAD10C}"/>
                </a:ext>
              </a:extLst>
            </p:cNvPr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82;p33">
              <a:extLst>
                <a:ext uri="{FF2B5EF4-FFF2-40B4-BE49-F238E27FC236}">
                  <a16:creationId xmlns:a16="http://schemas.microsoft.com/office/drawing/2014/main" id="{AE834508-6A90-490D-BD11-9348B54EB7E1}"/>
                </a:ext>
              </a:extLst>
            </p:cNvPr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83;p33">
              <a:extLst>
                <a:ext uri="{FF2B5EF4-FFF2-40B4-BE49-F238E27FC236}">
                  <a16:creationId xmlns:a16="http://schemas.microsoft.com/office/drawing/2014/main" id="{3AA09462-5DDA-442F-A15B-A7DCAA4A04A3}"/>
                </a:ext>
              </a:extLst>
            </p:cNvPr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84;p33">
              <a:extLst>
                <a:ext uri="{FF2B5EF4-FFF2-40B4-BE49-F238E27FC236}">
                  <a16:creationId xmlns:a16="http://schemas.microsoft.com/office/drawing/2014/main" id="{9B93F2B6-088E-40C4-857E-E3B94415E970}"/>
                </a:ext>
              </a:extLst>
            </p:cNvPr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85;p33">
              <a:extLst>
                <a:ext uri="{FF2B5EF4-FFF2-40B4-BE49-F238E27FC236}">
                  <a16:creationId xmlns:a16="http://schemas.microsoft.com/office/drawing/2014/main" id="{5326DFBA-18AE-4BA0-8B48-E186C5D6534B}"/>
                </a:ext>
              </a:extLst>
            </p:cNvPr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86;p33">
              <a:extLst>
                <a:ext uri="{FF2B5EF4-FFF2-40B4-BE49-F238E27FC236}">
                  <a16:creationId xmlns:a16="http://schemas.microsoft.com/office/drawing/2014/main" id="{265C19F3-6814-4AE6-9C6F-631C8B907733}"/>
                </a:ext>
              </a:extLst>
            </p:cNvPr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87;p33">
              <a:extLst>
                <a:ext uri="{FF2B5EF4-FFF2-40B4-BE49-F238E27FC236}">
                  <a16:creationId xmlns:a16="http://schemas.microsoft.com/office/drawing/2014/main" id="{10720BDA-4B65-4503-812D-1E0AC0007DA9}"/>
                </a:ext>
              </a:extLst>
            </p:cNvPr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88;p33">
              <a:extLst>
                <a:ext uri="{FF2B5EF4-FFF2-40B4-BE49-F238E27FC236}">
                  <a16:creationId xmlns:a16="http://schemas.microsoft.com/office/drawing/2014/main" id="{056EAF6D-276A-491A-9D7F-2BB2614691FB}"/>
                </a:ext>
              </a:extLst>
            </p:cNvPr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89;p33">
              <a:extLst>
                <a:ext uri="{FF2B5EF4-FFF2-40B4-BE49-F238E27FC236}">
                  <a16:creationId xmlns:a16="http://schemas.microsoft.com/office/drawing/2014/main" id="{1E26B6CC-7DAE-4651-B6D5-1B301A65C09A}"/>
                </a:ext>
              </a:extLst>
            </p:cNvPr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модел 1" descr="Rover">
                <a:extLst>
                  <a:ext uri="{FF2B5EF4-FFF2-40B4-BE49-F238E27FC236}">
                    <a16:creationId xmlns:a16="http://schemas.microsoft.com/office/drawing/2014/main" id="{A1F79192-E824-4CCF-BE28-3691553C4D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0451262"/>
                  </p:ext>
                </p:extLst>
              </p:nvPr>
            </p:nvGraphicFramePr>
            <p:xfrm>
              <a:off x="5227133" y="960609"/>
              <a:ext cx="2938258" cy="3040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8258" cy="3040516"/>
                    </a:xfrm>
                    <a:prstGeom prst="rect">
                      <a:avLst/>
                    </a:prstGeom>
                  </am3d:spPr>
                  <am3d:camera>
                    <am3d:pos x="0" y="0" z="70540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933" d="1000000"/>
                    <am3d:preTrans dx="2115064" dy="-13635860" dz="3077786"/>
                    <am3d:scale>
                      <am3d:sx n="1000000" d="1000000"/>
                      <am3d:sy n="1000000" d="1000000"/>
                      <am3d:sz n="1000000" d="1000000"/>
                    </am3d:scale>
                    <am3d:rot ax="283451" ay="-429839" az="-35445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4">
                        <a3danim:animPr length="3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4"/>
                    </a:ext>
                  </am3d:extLst>
                  <am3d:objViewport viewportSz="40639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модел 1" descr="Rover">
                <a:extLst>
                  <a:ext uri="{FF2B5EF4-FFF2-40B4-BE49-F238E27FC236}">
                    <a16:creationId xmlns:a16="http://schemas.microsoft.com/office/drawing/2014/main" id="{A1F79192-E824-4CCF-BE28-3691553C4D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7133" y="960609"/>
                <a:ext cx="2938258" cy="3040516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Текстово поле 32">
            <a:extLst>
              <a:ext uri="{FF2B5EF4-FFF2-40B4-BE49-F238E27FC236}">
                <a16:creationId xmlns:a16="http://schemas.microsoft.com/office/drawing/2014/main" id="{3545CF95-3D3F-486A-B4E7-4D3DC6975BAE}"/>
              </a:ext>
            </a:extLst>
          </p:cNvPr>
          <p:cNvSpPr txBox="1"/>
          <p:nvPr/>
        </p:nvSpPr>
        <p:spPr>
          <a:xfrm>
            <a:off x="1106309" y="1051500"/>
            <a:ext cx="29382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b="1" dirty="0">
                <a:latin typeface="Amatic SC" panose="00000500000000000000" pitchFamily="2" charset="-79"/>
                <a:cs typeface="Amatic SC" panose="00000500000000000000" pitchFamily="2" charset="-79"/>
              </a:rPr>
              <a:t>Благодарим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167758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4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2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embedded5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C5BD6ECB-6E2B-43A6-8F86-8F4CDFCD7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14" b="2822"/>
          <a:stretch/>
        </p:blipFill>
        <p:spPr>
          <a:xfrm rot="16200000">
            <a:off x="2183768" y="-1686061"/>
            <a:ext cx="4789571" cy="8161693"/>
          </a:xfrm>
          <a:prstGeom prst="rect">
            <a:avLst/>
          </a:prstGeom>
        </p:spPr>
      </p:pic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dirty="0">
                <a:latin typeface="Amatic SC" panose="00000500000000000000" pitchFamily="2" charset="-79"/>
                <a:cs typeface="Amatic SC" panose="00000500000000000000" pitchFamily="2" charset="-79"/>
              </a:rPr>
              <a:t>Описание на проекта</a:t>
            </a:r>
            <a:endParaRPr sz="32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253" name="Google Shape;253;p34"/>
          <p:cNvSpPr txBox="1">
            <a:spLocks noGrp="1"/>
          </p:cNvSpPr>
          <p:nvPr>
            <p:ph type="body" idx="1"/>
          </p:nvPr>
        </p:nvSpPr>
        <p:spPr>
          <a:xfrm>
            <a:off x="1006400" y="1053700"/>
            <a:ext cx="3505088" cy="3025500"/>
          </a:xfrm>
          <a:prstGeom prst="rect">
            <a:avLst/>
          </a:prstGeom>
        </p:spPr>
        <p:txBody>
          <a:bodyPr spcFirstLastPara="1" wrap="square" lIns="0" tIns="18287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tx1"/>
                </a:solidFill>
                <a:latin typeface="Gabriola" panose="04040605051002020D02" pitchFamily="82" charset="0"/>
              </a:rPr>
              <a:t>Разработена система за работа с рецепти от „готварска книга“.  Всяка рецепта има наименование, категория, описание, време необходимо за приготвянето</a:t>
            </a:r>
            <a:r>
              <a:rPr lang="en-US" sz="1600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bg-BG" sz="1600" dirty="0">
                <a:solidFill>
                  <a:schemeClr val="tx1"/>
                </a:solidFill>
                <a:latin typeface="Gabriola" panose="04040605051002020D02" pitchFamily="82" charset="0"/>
              </a:rPr>
              <a:t>ѝ, брой порции, набор стъпки и съставки.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sz="1600" dirty="0">
              <a:solidFill>
                <a:schemeClr val="tx1"/>
              </a:solidFill>
              <a:latin typeface="Gabriola" panose="04040605051002020D02" pitchFamily="8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tx1"/>
                </a:solidFill>
                <a:latin typeface="Gabriola" panose="04040605051002020D02" pitchFamily="82" charset="0"/>
              </a:rPr>
              <a:t>Функционалности на системата: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/>
                </a:solidFill>
                <a:latin typeface="Gabriola" panose="04040605051002020D02" pitchFamily="82" charset="0"/>
              </a:rPr>
              <a:t>Добавяне на рецепта към „готварската книга“</a:t>
            </a:r>
            <a:endParaRPr lang="en-US" sz="1600" dirty="0">
              <a:solidFill>
                <a:schemeClr val="tx1"/>
              </a:solidFill>
              <a:latin typeface="Gabriola" panose="04040605051002020D02" pitchFamily="8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/>
                </a:solidFill>
                <a:latin typeface="Gabriola" panose="04040605051002020D02" pitchFamily="82" charset="0"/>
              </a:rPr>
              <a:t>Променя и изтрива съдържанието на рецепта</a:t>
            </a:r>
            <a:endParaRPr lang="en-US" sz="1600" dirty="0">
              <a:solidFill>
                <a:schemeClr val="tx1"/>
              </a:solidFill>
              <a:latin typeface="Gabriola" panose="04040605051002020D02" pitchFamily="8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/>
                </a:solidFill>
                <a:latin typeface="Gabriola" panose="04040605051002020D02" pitchFamily="82" charset="0"/>
              </a:rPr>
              <a:t>Търсене на рецепта по име</a:t>
            </a:r>
          </a:p>
        </p:txBody>
      </p:sp>
      <p:pic>
        <p:nvPicPr>
          <p:cNvPr id="7" name="Картина 6" descr="Картина, която съдържа електроника&#10;&#10;Описанието е генерирано автоматично">
            <a:extLst>
              <a:ext uri="{FF2B5EF4-FFF2-40B4-BE49-F238E27FC236}">
                <a16:creationId xmlns:a16="http://schemas.microsoft.com/office/drawing/2014/main" id="{CD63FBB2-EE8A-4439-819C-21FFED3DA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589" y="407864"/>
            <a:ext cx="3705329" cy="37053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;p33">
            <a:extLst>
              <a:ext uri="{FF2B5EF4-FFF2-40B4-BE49-F238E27FC236}">
                <a16:creationId xmlns:a16="http://schemas.microsoft.com/office/drawing/2014/main" id="{78EC8391-9AD4-4869-A91D-A2C6879D9C58}"/>
              </a:ext>
            </a:extLst>
          </p:cNvPr>
          <p:cNvGrpSpPr/>
          <p:nvPr/>
        </p:nvGrpSpPr>
        <p:grpSpPr>
          <a:xfrm rot="134293">
            <a:off x="94349" y="64462"/>
            <a:ext cx="8820721" cy="5003975"/>
            <a:chOff x="577150" y="371675"/>
            <a:chExt cx="2899721" cy="1958150"/>
          </a:xfrm>
        </p:grpSpPr>
        <p:sp>
          <p:nvSpPr>
            <p:cNvPr id="5" name="Google Shape;167;p33">
              <a:extLst>
                <a:ext uri="{FF2B5EF4-FFF2-40B4-BE49-F238E27FC236}">
                  <a16:creationId xmlns:a16="http://schemas.microsoft.com/office/drawing/2014/main" id="{D10DA0EA-5A31-4A33-9844-7F0AEABB9343}"/>
                </a:ext>
              </a:extLst>
            </p:cNvPr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68;p33">
              <a:extLst>
                <a:ext uri="{FF2B5EF4-FFF2-40B4-BE49-F238E27FC236}">
                  <a16:creationId xmlns:a16="http://schemas.microsoft.com/office/drawing/2014/main" id="{2996A07D-8244-48FF-8E3C-4D56B9BA6874}"/>
                </a:ext>
              </a:extLst>
            </p:cNvPr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69;p33">
              <a:extLst>
                <a:ext uri="{FF2B5EF4-FFF2-40B4-BE49-F238E27FC236}">
                  <a16:creationId xmlns:a16="http://schemas.microsoft.com/office/drawing/2014/main" id="{23C98D91-A95A-4923-AA75-5093728873E9}"/>
                </a:ext>
              </a:extLst>
            </p:cNvPr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70;p33">
              <a:extLst>
                <a:ext uri="{FF2B5EF4-FFF2-40B4-BE49-F238E27FC236}">
                  <a16:creationId xmlns:a16="http://schemas.microsoft.com/office/drawing/2014/main" id="{C46A5EF1-0A68-415B-B7D5-C20D488597B7}"/>
                </a:ext>
              </a:extLst>
            </p:cNvPr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71;p33">
              <a:extLst>
                <a:ext uri="{FF2B5EF4-FFF2-40B4-BE49-F238E27FC236}">
                  <a16:creationId xmlns:a16="http://schemas.microsoft.com/office/drawing/2014/main" id="{55A47C10-06D2-4E57-9019-910AEC302056}"/>
                </a:ext>
              </a:extLst>
            </p:cNvPr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72;p33">
              <a:extLst>
                <a:ext uri="{FF2B5EF4-FFF2-40B4-BE49-F238E27FC236}">
                  <a16:creationId xmlns:a16="http://schemas.microsoft.com/office/drawing/2014/main" id="{02C0CB1C-965E-4977-879D-A62AF07738CE}"/>
                </a:ext>
              </a:extLst>
            </p:cNvPr>
            <p:cNvSpPr/>
            <p:nvPr/>
          </p:nvSpPr>
          <p:spPr>
            <a:xfrm>
              <a:off x="686307" y="389544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73;p33">
              <a:extLst>
                <a:ext uri="{FF2B5EF4-FFF2-40B4-BE49-F238E27FC236}">
                  <a16:creationId xmlns:a16="http://schemas.microsoft.com/office/drawing/2014/main" id="{D52B2AD8-64A3-4D9C-9CD7-14333BB91A35}"/>
                </a:ext>
              </a:extLst>
            </p:cNvPr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74;p33">
              <a:extLst>
                <a:ext uri="{FF2B5EF4-FFF2-40B4-BE49-F238E27FC236}">
                  <a16:creationId xmlns:a16="http://schemas.microsoft.com/office/drawing/2014/main" id="{7DA2731F-B919-418F-B004-32CBAF4ED6E6}"/>
                </a:ext>
              </a:extLst>
            </p:cNvPr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75;p33">
              <a:extLst>
                <a:ext uri="{FF2B5EF4-FFF2-40B4-BE49-F238E27FC236}">
                  <a16:creationId xmlns:a16="http://schemas.microsoft.com/office/drawing/2014/main" id="{F5BAB29D-CD7F-48E9-A83B-C80148F93FC0}"/>
                </a:ext>
              </a:extLst>
            </p:cNvPr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;p33">
              <a:extLst>
                <a:ext uri="{FF2B5EF4-FFF2-40B4-BE49-F238E27FC236}">
                  <a16:creationId xmlns:a16="http://schemas.microsoft.com/office/drawing/2014/main" id="{A2815F5B-D5EA-45C1-9E11-9B6640847D67}"/>
                </a:ext>
              </a:extLst>
            </p:cNvPr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77;p33">
              <a:extLst>
                <a:ext uri="{FF2B5EF4-FFF2-40B4-BE49-F238E27FC236}">
                  <a16:creationId xmlns:a16="http://schemas.microsoft.com/office/drawing/2014/main" id="{3B06A214-1C1F-442D-BBD3-3EA1955C908C}"/>
                </a:ext>
              </a:extLst>
            </p:cNvPr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78;p33">
              <a:extLst>
                <a:ext uri="{FF2B5EF4-FFF2-40B4-BE49-F238E27FC236}">
                  <a16:creationId xmlns:a16="http://schemas.microsoft.com/office/drawing/2014/main" id="{5E4FB930-B084-4F30-BD84-E5DA62331B06}"/>
                </a:ext>
              </a:extLst>
            </p:cNvPr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9;p33">
              <a:extLst>
                <a:ext uri="{FF2B5EF4-FFF2-40B4-BE49-F238E27FC236}">
                  <a16:creationId xmlns:a16="http://schemas.microsoft.com/office/drawing/2014/main" id="{DCC32C01-B552-4E40-B8C7-800B945CC1EF}"/>
                </a:ext>
              </a:extLst>
            </p:cNvPr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0;p33">
              <a:extLst>
                <a:ext uri="{FF2B5EF4-FFF2-40B4-BE49-F238E27FC236}">
                  <a16:creationId xmlns:a16="http://schemas.microsoft.com/office/drawing/2014/main" id="{FEB935A8-7EDB-4488-8017-0042C7A0D1CD}"/>
                </a:ext>
              </a:extLst>
            </p:cNvPr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81;p33">
              <a:extLst>
                <a:ext uri="{FF2B5EF4-FFF2-40B4-BE49-F238E27FC236}">
                  <a16:creationId xmlns:a16="http://schemas.microsoft.com/office/drawing/2014/main" id="{FC5FA9B9-7C28-4748-94CC-5E49F0A2CE75}"/>
                </a:ext>
              </a:extLst>
            </p:cNvPr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82;p33">
              <a:extLst>
                <a:ext uri="{FF2B5EF4-FFF2-40B4-BE49-F238E27FC236}">
                  <a16:creationId xmlns:a16="http://schemas.microsoft.com/office/drawing/2014/main" id="{E81E1254-0A72-4D42-9226-B986B2264D2D}"/>
                </a:ext>
              </a:extLst>
            </p:cNvPr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83;p33">
              <a:extLst>
                <a:ext uri="{FF2B5EF4-FFF2-40B4-BE49-F238E27FC236}">
                  <a16:creationId xmlns:a16="http://schemas.microsoft.com/office/drawing/2014/main" id="{CFC766F1-B9D7-4712-9239-635325FD3A57}"/>
                </a:ext>
              </a:extLst>
            </p:cNvPr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4;p33">
              <a:extLst>
                <a:ext uri="{FF2B5EF4-FFF2-40B4-BE49-F238E27FC236}">
                  <a16:creationId xmlns:a16="http://schemas.microsoft.com/office/drawing/2014/main" id="{8BE7A98F-C2FC-468B-8F7E-C6EB60DDD4AB}"/>
                </a:ext>
              </a:extLst>
            </p:cNvPr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85;p33">
              <a:extLst>
                <a:ext uri="{FF2B5EF4-FFF2-40B4-BE49-F238E27FC236}">
                  <a16:creationId xmlns:a16="http://schemas.microsoft.com/office/drawing/2014/main" id="{B1D83E2A-E912-4B6F-B551-28D9932DDF62}"/>
                </a:ext>
              </a:extLst>
            </p:cNvPr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86;p33">
              <a:extLst>
                <a:ext uri="{FF2B5EF4-FFF2-40B4-BE49-F238E27FC236}">
                  <a16:creationId xmlns:a16="http://schemas.microsoft.com/office/drawing/2014/main" id="{89D55AC2-5247-45BB-8313-0C15690655D0}"/>
                </a:ext>
              </a:extLst>
            </p:cNvPr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87;p33">
              <a:extLst>
                <a:ext uri="{FF2B5EF4-FFF2-40B4-BE49-F238E27FC236}">
                  <a16:creationId xmlns:a16="http://schemas.microsoft.com/office/drawing/2014/main" id="{57181E0A-8A71-4445-9D52-5D3932E032D3}"/>
                </a:ext>
              </a:extLst>
            </p:cNvPr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88;p33">
              <a:extLst>
                <a:ext uri="{FF2B5EF4-FFF2-40B4-BE49-F238E27FC236}">
                  <a16:creationId xmlns:a16="http://schemas.microsoft.com/office/drawing/2014/main" id="{AAA539ED-DEFB-4981-AA33-6281AF0662C1}"/>
                </a:ext>
              </a:extLst>
            </p:cNvPr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89;p33">
              <a:extLst>
                <a:ext uri="{FF2B5EF4-FFF2-40B4-BE49-F238E27FC236}">
                  <a16:creationId xmlns:a16="http://schemas.microsoft.com/office/drawing/2014/main" id="{6189FA54-88C2-4C4B-8CC7-5D593D286BD3}"/>
                </a:ext>
              </a:extLst>
            </p:cNvPr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849992D-1670-430C-AA67-577CE91F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901" y="544308"/>
            <a:ext cx="3631310" cy="502500"/>
          </a:xfrm>
        </p:spPr>
        <p:txBody>
          <a:bodyPr/>
          <a:lstStyle/>
          <a:p>
            <a:r>
              <a:rPr lang="bg-BG" sz="3200" b="1" dirty="0">
                <a:latin typeface="Amatic SC" panose="00000500000000000000" pitchFamily="2" charset="-79"/>
                <a:cs typeface="Amatic SC" panose="00000500000000000000" pitchFamily="2" charset="-79"/>
              </a:rPr>
              <a:t>Система за контрол на версиите</a:t>
            </a:r>
          </a:p>
        </p:txBody>
      </p:sp>
      <p:pic>
        <p:nvPicPr>
          <p:cNvPr id="28" name="Графика 27">
            <a:extLst>
              <a:ext uri="{FF2B5EF4-FFF2-40B4-BE49-F238E27FC236}">
                <a16:creationId xmlns:a16="http://schemas.microsoft.com/office/drawing/2014/main" id="{ABD6676C-0CD9-49BB-A883-BE9815039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130" t="9892" r="23985" b="3724"/>
          <a:stretch/>
        </p:blipFill>
        <p:spPr>
          <a:xfrm>
            <a:off x="4742302" y="513730"/>
            <a:ext cx="2034961" cy="1329368"/>
          </a:xfrm>
          <a:prstGeom prst="rect">
            <a:avLst/>
          </a:prstGeom>
        </p:spPr>
      </p:pic>
      <p:pic>
        <p:nvPicPr>
          <p:cNvPr id="30" name="Графика 29">
            <a:extLst>
              <a:ext uri="{FF2B5EF4-FFF2-40B4-BE49-F238E27FC236}">
                <a16:creationId xmlns:a16="http://schemas.microsoft.com/office/drawing/2014/main" id="{3CE1B9B1-5220-4F8B-B35B-F22567845E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737" t="13653" r="36014" b="15196"/>
          <a:stretch/>
        </p:blipFill>
        <p:spPr>
          <a:xfrm>
            <a:off x="5425550" y="2130736"/>
            <a:ext cx="2228742" cy="2209345"/>
          </a:xfrm>
          <a:prstGeom prst="rect">
            <a:avLst/>
          </a:prstGeom>
        </p:spPr>
      </p:pic>
      <p:sp>
        <p:nvSpPr>
          <p:cNvPr id="33" name="Заглавие 2">
            <a:extLst>
              <a:ext uri="{FF2B5EF4-FFF2-40B4-BE49-F238E27FC236}">
                <a16:creationId xmlns:a16="http://schemas.microsoft.com/office/drawing/2014/main" id="{5C480D72-5475-4472-8A35-43E95F9DC941}"/>
              </a:ext>
            </a:extLst>
          </p:cNvPr>
          <p:cNvSpPr txBox="1">
            <a:spLocks/>
          </p:cNvSpPr>
          <p:nvPr/>
        </p:nvSpPr>
        <p:spPr>
          <a:xfrm>
            <a:off x="920427" y="1669693"/>
            <a:ext cx="3392854" cy="1270959"/>
          </a:xfrm>
          <a:custGeom>
            <a:avLst/>
            <a:gdLst>
              <a:gd name="connsiteX0" fmla="*/ 0 w 3476304"/>
              <a:gd name="connsiteY0" fmla="*/ 0 h 2802872"/>
              <a:gd name="connsiteX1" fmla="*/ 3476304 w 3476304"/>
              <a:gd name="connsiteY1" fmla="*/ 0 h 2802872"/>
              <a:gd name="connsiteX2" fmla="*/ 3476304 w 3476304"/>
              <a:gd name="connsiteY2" fmla="*/ 2802872 h 2802872"/>
              <a:gd name="connsiteX3" fmla="*/ 0 w 3476304"/>
              <a:gd name="connsiteY3" fmla="*/ 2802872 h 2802872"/>
              <a:gd name="connsiteX4" fmla="*/ 0 w 3476304"/>
              <a:gd name="connsiteY4" fmla="*/ 0 h 2802872"/>
              <a:gd name="connsiteX0" fmla="*/ 20940 w 3476304"/>
              <a:gd name="connsiteY0" fmla="*/ 0 h 2935495"/>
              <a:gd name="connsiteX1" fmla="*/ 3476304 w 3476304"/>
              <a:gd name="connsiteY1" fmla="*/ 132623 h 2935495"/>
              <a:gd name="connsiteX2" fmla="*/ 3476304 w 3476304"/>
              <a:gd name="connsiteY2" fmla="*/ 2935495 h 2935495"/>
              <a:gd name="connsiteX3" fmla="*/ 0 w 3476304"/>
              <a:gd name="connsiteY3" fmla="*/ 2935495 h 2935495"/>
              <a:gd name="connsiteX4" fmla="*/ 20940 w 3476304"/>
              <a:gd name="connsiteY4" fmla="*/ 0 h 2935495"/>
              <a:gd name="connsiteX0" fmla="*/ 62821 w 3476304"/>
              <a:gd name="connsiteY0" fmla="*/ 858559 h 2802872"/>
              <a:gd name="connsiteX1" fmla="*/ 3476304 w 3476304"/>
              <a:gd name="connsiteY1" fmla="*/ 0 h 2802872"/>
              <a:gd name="connsiteX2" fmla="*/ 3476304 w 3476304"/>
              <a:gd name="connsiteY2" fmla="*/ 2802872 h 2802872"/>
              <a:gd name="connsiteX3" fmla="*/ 0 w 3476304"/>
              <a:gd name="connsiteY3" fmla="*/ 2802872 h 2802872"/>
              <a:gd name="connsiteX4" fmla="*/ 62821 w 3476304"/>
              <a:gd name="connsiteY4" fmla="*/ 858559 h 2802872"/>
              <a:gd name="connsiteX0" fmla="*/ 1088903 w 3476304"/>
              <a:gd name="connsiteY0" fmla="*/ 1626376 h 2802872"/>
              <a:gd name="connsiteX1" fmla="*/ 3476304 w 3476304"/>
              <a:gd name="connsiteY1" fmla="*/ 0 h 2802872"/>
              <a:gd name="connsiteX2" fmla="*/ 3476304 w 3476304"/>
              <a:gd name="connsiteY2" fmla="*/ 2802872 h 2802872"/>
              <a:gd name="connsiteX3" fmla="*/ 0 w 3476304"/>
              <a:gd name="connsiteY3" fmla="*/ 2802872 h 2802872"/>
              <a:gd name="connsiteX4" fmla="*/ 1088903 w 3476304"/>
              <a:gd name="connsiteY4" fmla="*/ 1626376 h 2802872"/>
              <a:gd name="connsiteX0" fmla="*/ 279206 w 3476304"/>
              <a:gd name="connsiteY0" fmla="*/ 0 h 2970396"/>
              <a:gd name="connsiteX1" fmla="*/ 3476304 w 3476304"/>
              <a:gd name="connsiteY1" fmla="*/ 167524 h 2970396"/>
              <a:gd name="connsiteX2" fmla="*/ 3476304 w 3476304"/>
              <a:gd name="connsiteY2" fmla="*/ 2970396 h 2970396"/>
              <a:gd name="connsiteX3" fmla="*/ 0 w 3476304"/>
              <a:gd name="connsiteY3" fmla="*/ 2970396 h 2970396"/>
              <a:gd name="connsiteX4" fmla="*/ 279206 w 3476304"/>
              <a:gd name="connsiteY4" fmla="*/ 0 h 2970396"/>
              <a:gd name="connsiteX0" fmla="*/ 20940 w 3476304"/>
              <a:gd name="connsiteY0" fmla="*/ 0 h 3082078"/>
              <a:gd name="connsiteX1" fmla="*/ 3476304 w 3476304"/>
              <a:gd name="connsiteY1" fmla="*/ 279206 h 3082078"/>
              <a:gd name="connsiteX2" fmla="*/ 3476304 w 3476304"/>
              <a:gd name="connsiteY2" fmla="*/ 3082078 h 3082078"/>
              <a:gd name="connsiteX3" fmla="*/ 0 w 3476304"/>
              <a:gd name="connsiteY3" fmla="*/ 3082078 h 3082078"/>
              <a:gd name="connsiteX4" fmla="*/ 20940 w 3476304"/>
              <a:gd name="connsiteY4" fmla="*/ 0 h 3082078"/>
              <a:gd name="connsiteX0" fmla="*/ 48861 w 3476304"/>
              <a:gd name="connsiteY0" fmla="*/ 76782 h 2802872"/>
              <a:gd name="connsiteX1" fmla="*/ 3476304 w 3476304"/>
              <a:gd name="connsiteY1" fmla="*/ 0 h 2802872"/>
              <a:gd name="connsiteX2" fmla="*/ 3476304 w 3476304"/>
              <a:gd name="connsiteY2" fmla="*/ 2802872 h 2802872"/>
              <a:gd name="connsiteX3" fmla="*/ 0 w 3476304"/>
              <a:gd name="connsiteY3" fmla="*/ 2802872 h 2802872"/>
              <a:gd name="connsiteX4" fmla="*/ 48861 w 3476304"/>
              <a:gd name="connsiteY4" fmla="*/ 76782 h 2802872"/>
              <a:gd name="connsiteX0" fmla="*/ 0 w 3483284"/>
              <a:gd name="connsiteY0" fmla="*/ 34901 h 2802872"/>
              <a:gd name="connsiteX1" fmla="*/ 3483284 w 3483284"/>
              <a:gd name="connsiteY1" fmla="*/ 0 h 2802872"/>
              <a:gd name="connsiteX2" fmla="*/ 3483284 w 3483284"/>
              <a:gd name="connsiteY2" fmla="*/ 2802872 h 2802872"/>
              <a:gd name="connsiteX3" fmla="*/ 6980 w 3483284"/>
              <a:gd name="connsiteY3" fmla="*/ 2802872 h 2802872"/>
              <a:gd name="connsiteX4" fmla="*/ 0 w 3483284"/>
              <a:gd name="connsiteY4" fmla="*/ 34901 h 2802872"/>
              <a:gd name="connsiteX0" fmla="*/ 0 w 3483284"/>
              <a:gd name="connsiteY0" fmla="*/ 48861 h 2802872"/>
              <a:gd name="connsiteX1" fmla="*/ 3483284 w 3483284"/>
              <a:gd name="connsiteY1" fmla="*/ 0 h 2802872"/>
              <a:gd name="connsiteX2" fmla="*/ 3483284 w 3483284"/>
              <a:gd name="connsiteY2" fmla="*/ 2802872 h 2802872"/>
              <a:gd name="connsiteX3" fmla="*/ 6980 w 3483284"/>
              <a:gd name="connsiteY3" fmla="*/ 2802872 h 2802872"/>
              <a:gd name="connsiteX4" fmla="*/ 0 w 3483284"/>
              <a:gd name="connsiteY4" fmla="*/ 48861 h 2802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3284" h="2802872">
                <a:moveTo>
                  <a:pt x="0" y="48861"/>
                </a:moveTo>
                <a:lnTo>
                  <a:pt x="3483284" y="0"/>
                </a:lnTo>
                <a:lnTo>
                  <a:pt x="3483284" y="2802872"/>
                </a:lnTo>
                <a:lnTo>
                  <a:pt x="6980" y="2802872"/>
                </a:lnTo>
                <a:cubicBezTo>
                  <a:pt x="4653" y="1880215"/>
                  <a:pt x="2327" y="971518"/>
                  <a:pt x="0" y="4886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Най-популярната и широко използвана система</a:t>
            </a:r>
            <a:r>
              <a:rPr lang="en-US" sz="1600" dirty="0">
                <a:latin typeface="Gabriola" panose="04040605051002020D02" pitchFamily="82" charset="0"/>
                <a:cs typeface="Amatic SC" panose="00000500000000000000" pitchFamily="2" charset="-79"/>
              </a:rPr>
              <a:t> - </a:t>
            </a:r>
            <a:r>
              <a:rPr lang="en-US" sz="1600" b="1" dirty="0">
                <a:latin typeface="Gabriola" panose="04040605051002020D02" pitchFamily="82" charset="0"/>
                <a:cs typeface="Amatic SC" panose="00000500000000000000" pitchFamily="2" charset="-79"/>
              </a:rPr>
              <a:t>Git</a:t>
            </a:r>
            <a:endParaRPr lang="bg-BG" sz="1600" b="1" dirty="0">
              <a:latin typeface="Gabriola" panose="04040605051002020D02" pitchFamily="82" charset="0"/>
              <a:cs typeface="Amatic SC" panose="00000500000000000000" pitchFamily="2" charset="-79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Възможността всеки да работи със свое копие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1600" b="1" dirty="0">
              <a:latin typeface="Gabriola" panose="04040605051002020D02" pitchFamily="82" charset="0"/>
              <a:cs typeface="Amatic SC" panose="00000500000000000000" pitchFamily="2" charset="-79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Gabriola" panose="04040605051002020D02" pitchFamily="82" charset="0"/>
                <a:cs typeface="Amatic SC" panose="00000500000000000000" pitchFamily="2" charset="-79"/>
              </a:rPr>
              <a:t>GitHub – cloud-based hosting service:</a:t>
            </a:r>
          </a:p>
        </p:txBody>
      </p:sp>
      <p:pic>
        <p:nvPicPr>
          <p:cNvPr id="43" name="Картина 42" descr="Картина, която съдържа силует, лек&#10;&#10;Описанието е генерирано автоматично">
            <a:extLst>
              <a:ext uri="{FF2B5EF4-FFF2-40B4-BE49-F238E27FC236}">
                <a16:creationId xmlns:a16="http://schemas.microsoft.com/office/drawing/2014/main" id="{EEAF4410-F6A1-464C-B68B-E0E0367F9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283" y="544308"/>
            <a:ext cx="1177517" cy="1415965"/>
          </a:xfrm>
          <a:prstGeom prst="rect">
            <a:avLst/>
          </a:prstGeom>
        </p:spPr>
      </p:pic>
      <p:sp>
        <p:nvSpPr>
          <p:cNvPr id="45" name="Текстово поле 44">
            <a:extLst>
              <a:ext uri="{FF2B5EF4-FFF2-40B4-BE49-F238E27FC236}">
                <a16:creationId xmlns:a16="http://schemas.microsoft.com/office/drawing/2014/main" id="{54A188D9-3079-421A-89DA-CCFA15A934F1}"/>
              </a:ext>
            </a:extLst>
          </p:cNvPr>
          <p:cNvSpPr txBox="1"/>
          <p:nvPr/>
        </p:nvSpPr>
        <p:spPr>
          <a:xfrm>
            <a:off x="1208952" y="2949213"/>
            <a:ext cx="32177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q"/>
            </a:pPr>
            <a:r>
              <a:rPr lang="bg-BG" sz="1600" dirty="0">
                <a:solidFill>
                  <a:srgbClr val="5A3E3A"/>
                </a:solidFill>
                <a:latin typeface="Gabriola" panose="04040605051002020D02" pitchFamily="82" charset="0"/>
                <a:cs typeface="Amatic SC" panose="00000500000000000000" pitchFamily="2" charset="-79"/>
              </a:rPr>
              <a:t>Най-голямата онлайн услуга за съхранение на </a:t>
            </a:r>
            <a:r>
              <a:rPr lang="en-US" sz="1600" dirty="0">
                <a:solidFill>
                  <a:srgbClr val="5A3E3A"/>
                </a:solidFill>
                <a:latin typeface="Gabriola" panose="04040605051002020D02" pitchFamily="82" charset="0"/>
                <a:cs typeface="Amatic SC" panose="00000500000000000000" pitchFamily="2" charset="-79"/>
              </a:rPr>
              <a:t>Git </a:t>
            </a:r>
            <a:r>
              <a:rPr lang="bg-BG" sz="1600" dirty="0">
                <a:solidFill>
                  <a:srgbClr val="5A3E3A"/>
                </a:solidFill>
                <a:latin typeface="Gabriola" panose="04040605051002020D02" pitchFamily="82" charset="0"/>
                <a:cs typeface="Amatic SC" panose="00000500000000000000" pitchFamily="2" charset="-79"/>
              </a:rPr>
              <a:t>хранилища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q"/>
            </a:pPr>
            <a:r>
              <a:rPr lang="bg-BG" sz="1600" dirty="0">
                <a:solidFill>
                  <a:srgbClr val="5A3E3A"/>
                </a:solidFill>
                <a:latin typeface="Gabriola" panose="04040605051002020D02" pitchFamily="82" charset="0"/>
                <a:cs typeface="Amatic SC" panose="00000500000000000000" pitchFamily="2" charset="-79"/>
              </a:rPr>
              <a:t>Централна точка за съвместна работа на милиони разработчици</a:t>
            </a:r>
          </a:p>
        </p:txBody>
      </p:sp>
      <p:grpSp>
        <p:nvGrpSpPr>
          <p:cNvPr id="32" name="Google Shape;1999;p66">
            <a:extLst>
              <a:ext uri="{FF2B5EF4-FFF2-40B4-BE49-F238E27FC236}">
                <a16:creationId xmlns:a16="http://schemas.microsoft.com/office/drawing/2014/main" id="{4EB3D4F2-355C-438D-85E5-01B7528B61A7}"/>
              </a:ext>
            </a:extLst>
          </p:cNvPr>
          <p:cNvGrpSpPr/>
          <p:nvPr/>
        </p:nvGrpSpPr>
        <p:grpSpPr>
          <a:xfrm rot="10800000">
            <a:off x="502291" y="3853420"/>
            <a:ext cx="813801" cy="863663"/>
            <a:chOff x="6864433" y="2133671"/>
            <a:chExt cx="291080" cy="308915"/>
          </a:xfrm>
        </p:grpSpPr>
        <p:sp>
          <p:nvSpPr>
            <p:cNvPr id="34" name="Google Shape;2000;p66">
              <a:extLst>
                <a:ext uri="{FF2B5EF4-FFF2-40B4-BE49-F238E27FC236}">
                  <a16:creationId xmlns:a16="http://schemas.microsoft.com/office/drawing/2014/main" id="{F36AE336-99C9-43BD-831D-D4E55EF46A2B}"/>
                </a:ext>
              </a:extLst>
            </p:cNvPr>
            <p:cNvSpPr/>
            <p:nvPr/>
          </p:nvSpPr>
          <p:spPr>
            <a:xfrm>
              <a:off x="6864433" y="2133671"/>
              <a:ext cx="291080" cy="308915"/>
            </a:xfrm>
            <a:custGeom>
              <a:avLst/>
              <a:gdLst/>
              <a:ahLst/>
              <a:cxnLst/>
              <a:rect l="l" t="t" r="r" b="b"/>
              <a:pathLst>
                <a:path w="7883" h="8366" extrusionOk="0">
                  <a:moveTo>
                    <a:pt x="2329" y="118"/>
                  </a:moveTo>
                  <a:cubicBezTo>
                    <a:pt x="2621" y="131"/>
                    <a:pt x="2889" y="232"/>
                    <a:pt x="3143" y="385"/>
                  </a:cubicBezTo>
                  <a:cubicBezTo>
                    <a:pt x="3653" y="691"/>
                    <a:pt x="3997" y="1162"/>
                    <a:pt x="4251" y="1697"/>
                  </a:cubicBezTo>
                  <a:cubicBezTo>
                    <a:pt x="4404" y="2015"/>
                    <a:pt x="4506" y="2333"/>
                    <a:pt x="4621" y="2664"/>
                  </a:cubicBezTo>
                  <a:cubicBezTo>
                    <a:pt x="4722" y="2983"/>
                    <a:pt x="4824" y="3314"/>
                    <a:pt x="4888" y="3632"/>
                  </a:cubicBezTo>
                  <a:cubicBezTo>
                    <a:pt x="4875" y="3632"/>
                    <a:pt x="4862" y="3645"/>
                    <a:pt x="4862" y="3683"/>
                  </a:cubicBezTo>
                  <a:lnTo>
                    <a:pt x="4862" y="3696"/>
                  </a:lnTo>
                  <a:cubicBezTo>
                    <a:pt x="4379" y="3352"/>
                    <a:pt x="3920" y="2970"/>
                    <a:pt x="3538" y="2499"/>
                  </a:cubicBezTo>
                  <a:cubicBezTo>
                    <a:pt x="3067" y="1964"/>
                    <a:pt x="2672" y="1404"/>
                    <a:pt x="2252" y="869"/>
                  </a:cubicBezTo>
                  <a:cubicBezTo>
                    <a:pt x="2163" y="754"/>
                    <a:pt x="2061" y="640"/>
                    <a:pt x="2010" y="500"/>
                  </a:cubicBezTo>
                  <a:cubicBezTo>
                    <a:pt x="1985" y="423"/>
                    <a:pt x="1972" y="322"/>
                    <a:pt x="2010" y="245"/>
                  </a:cubicBezTo>
                  <a:cubicBezTo>
                    <a:pt x="2074" y="118"/>
                    <a:pt x="2201" y="118"/>
                    <a:pt x="2329" y="118"/>
                  </a:cubicBezTo>
                  <a:close/>
                  <a:moveTo>
                    <a:pt x="278" y="1900"/>
                  </a:moveTo>
                  <a:lnTo>
                    <a:pt x="278" y="1900"/>
                  </a:lnTo>
                  <a:cubicBezTo>
                    <a:pt x="1297" y="2181"/>
                    <a:pt x="2481" y="1900"/>
                    <a:pt x="3385" y="2563"/>
                  </a:cubicBezTo>
                  <a:lnTo>
                    <a:pt x="3411" y="2563"/>
                  </a:lnTo>
                  <a:cubicBezTo>
                    <a:pt x="3576" y="2754"/>
                    <a:pt x="3729" y="2932"/>
                    <a:pt x="3907" y="3110"/>
                  </a:cubicBezTo>
                  <a:cubicBezTo>
                    <a:pt x="4137" y="3314"/>
                    <a:pt x="4366" y="3505"/>
                    <a:pt x="4621" y="3696"/>
                  </a:cubicBezTo>
                  <a:cubicBezTo>
                    <a:pt x="4541" y="3724"/>
                    <a:pt x="4460" y="3734"/>
                    <a:pt x="4379" y="3734"/>
                  </a:cubicBezTo>
                  <a:cubicBezTo>
                    <a:pt x="4124" y="3734"/>
                    <a:pt x="3863" y="3629"/>
                    <a:pt x="3602" y="3619"/>
                  </a:cubicBezTo>
                  <a:cubicBezTo>
                    <a:pt x="3589" y="3619"/>
                    <a:pt x="3589" y="3619"/>
                    <a:pt x="3576" y="3632"/>
                  </a:cubicBezTo>
                  <a:cubicBezTo>
                    <a:pt x="3411" y="3390"/>
                    <a:pt x="3194" y="3199"/>
                    <a:pt x="2876" y="3136"/>
                  </a:cubicBezTo>
                  <a:lnTo>
                    <a:pt x="2838" y="3136"/>
                  </a:lnTo>
                  <a:cubicBezTo>
                    <a:pt x="2711" y="3091"/>
                    <a:pt x="2567" y="3072"/>
                    <a:pt x="2422" y="3072"/>
                  </a:cubicBezTo>
                  <a:cubicBezTo>
                    <a:pt x="2278" y="3072"/>
                    <a:pt x="2131" y="3091"/>
                    <a:pt x="1997" y="3123"/>
                  </a:cubicBezTo>
                  <a:cubicBezTo>
                    <a:pt x="1628" y="2957"/>
                    <a:pt x="1335" y="2690"/>
                    <a:pt x="1030" y="2473"/>
                  </a:cubicBezTo>
                  <a:cubicBezTo>
                    <a:pt x="775" y="2282"/>
                    <a:pt x="508" y="2117"/>
                    <a:pt x="278" y="1900"/>
                  </a:cubicBezTo>
                  <a:close/>
                  <a:moveTo>
                    <a:pt x="3589" y="3670"/>
                  </a:moveTo>
                  <a:lnTo>
                    <a:pt x="3589" y="3670"/>
                  </a:lnTo>
                  <a:cubicBezTo>
                    <a:pt x="3780" y="3734"/>
                    <a:pt x="3997" y="3772"/>
                    <a:pt x="4213" y="3810"/>
                  </a:cubicBezTo>
                  <a:cubicBezTo>
                    <a:pt x="4270" y="3819"/>
                    <a:pt x="4323" y="3823"/>
                    <a:pt x="4376" y="3823"/>
                  </a:cubicBezTo>
                  <a:cubicBezTo>
                    <a:pt x="4489" y="3823"/>
                    <a:pt x="4597" y="3803"/>
                    <a:pt x="4710" y="3760"/>
                  </a:cubicBezTo>
                  <a:lnTo>
                    <a:pt x="4748" y="3810"/>
                  </a:lnTo>
                  <a:lnTo>
                    <a:pt x="4735" y="3810"/>
                  </a:lnTo>
                  <a:cubicBezTo>
                    <a:pt x="4595" y="3836"/>
                    <a:pt x="4417" y="3900"/>
                    <a:pt x="4302" y="4001"/>
                  </a:cubicBezTo>
                  <a:cubicBezTo>
                    <a:pt x="4280" y="3833"/>
                    <a:pt x="3950" y="3823"/>
                    <a:pt x="3741" y="3823"/>
                  </a:cubicBezTo>
                  <a:cubicBezTo>
                    <a:pt x="3714" y="3823"/>
                    <a:pt x="3688" y="3823"/>
                    <a:pt x="3666" y="3823"/>
                  </a:cubicBezTo>
                  <a:cubicBezTo>
                    <a:pt x="3653" y="3760"/>
                    <a:pt x="3627" y="3709"/>
                    <a:pt x="3589" y="3670"/>
                  </a:cubicBezTo>
                  <a:close/>
                  <a:moveTo>
                    <a:pt x="4926" y="3900"/>
                  </a:moveTo>
                  <a:cubicBezTo>
                    <a:pt x="4977" y="3989"/>
                    <a:pt x="5028" y="4065"/>
                    <a:pt x="5092" y="4129"/>
                  </a:cubicBezTo>
                  <a:cubicBezTo>
                    <a:pt x="5130" y="4192"/>
                    <a:pt x="5168" y="4256"/>
                    <a:pt x="5219" y="4320"/>
                  </a:cubicBezTo>
                  <a:cubicBezTo>
                    <a:pt x="5117" y="4269"/>
                    <a:pt x="5028" y="4243"/>
                    <a:pt x="4913" y="4218"/>
                  </a:cubicBezTo>
                  <a:cubicBezTo>
                    <a:pt x="4874" y="4215"/>
                    <a:pt x="4835" y="4213"/>
                    <a:pt x="4796" y="4213"/>
                  </a:cubicBezTo>
                  <a:cubicBezTo>
                    <a:pt x="4670" y="4213"/>
                    <a:pt x="4546" y="4230"/>
                    <a:pt x="4430" y="4269"/>
                  </a:cubicBezTo>
                  <a:cubicBezTo>
                    <a:pt x="4417" y="4192"/>
                    <a:pt x="4391" y="4129"/>
                    <a:pt x="4340" y="4078"/>
                  </a:cubicBezTo>
                  <a:cubicBezTo>
                    <a:pt x="4417" y="4040"/>
                    <a:pt x="4493" y="4001"/>
                    <a:pt x="4582" y="3963"/>
                  </a:cubicBezTo>
                  <a:cubicBezTo>
                    <a:pt x="4684" y="3938"/>
                    <a:pt x="4799" y="3900"/>
                    <a:pt x="4926" y="3900"/>
                  </a:cubicBezTo>
                  <a:close/>
                  <a:moveTo>
                    <a:pt x="4073" y="3963"/>
                  </a:moveTo>
                  <a:cubicBezTo>
                    <a:pt x="4149" y="3963"/>
                    <a:pt x="4200" y="4014"/>
                    <a:pt x="4239" y="4065"/>
                  </a:cubicBezTo>
                  <a:lnTo>
                    <a:pt x="4226" y="4065"/>
                  </a:lnTo>
                  <a:cubicBezTo>
                    <a:pt x="4137" y="4078"/>
                    <a:pt x="4035" y="4180"/>
                    <a:pt x="3958" y="4243"/>
                  </a:cubicBezTo>
                  <a:lnTo>
                    <a:pt x="3767" y="4383"/>
                  </a:lnTo>
                  <a:lnTo>
                    <a:pt x="3755" y="4396"/>
                  </a:lnTo>
                  <a:cubicBezTo>
                    <a:pt x="3767" y="4256"/>
                    <a:pt x="3755" y="4116"/>
                    <a:pt x="3704" y="3963"/>
                  </a:cubicBezTo>
                  <a:close/>
                  <a:moveTo>
                    <a:pt x="4234" y="4193"/>
                  </a:moveTo>
                  <a:cubicBezTo>
                    <a:pt x="4256" y="4193"/>
                    <a:pt x="4272" y="4211"/>
                    <a:pt x="4289" y="4256"/>
                  </a:cubicBezTo>
                  <a:cubicBezTo>
                    <a:pt x="4302" y="4282"/>
                    <a:pt x="4302" y="4307"/>
                    <a:pt x="4302" y="4333"/>
                  </a:cubicBezTo>
                  <a:cubicBezTo>
                    <a:pt x="4048" y="4460"/>
                    <a:pt x="3857" y="4664"/>
                    <a:pt x="3767" y="4944"/>
                  </a:cubicBezTo>
                  <a:cubicBezTo>
                    <a:pt x="3729" y="4918"/>
                    <a:pt x="3678" y="4906"/>
                    <a:pt x="3653" y="4893"/>
                  </a:cubicBezTo>
                  <a:cubicBezTo>
                    <a:pt x="3653" y="4880"/>
                    <a:pt x="3653" y="4880"/>
                    <a:pt x="3666" y="4855"/>
                  </a:cubicBezTo>
                  <a:cubicBezTo>
                    <a:pt x="3716" y="4753"/>
                    <a:pt x="3729" y="4638"/>
                    <a:pt x="3755" y="4536"/>
                  </a:cubicBezTo>
                  <a:cubicBezTo>
                    <a:pt x="3857" y="4498"/>
                    <a:pt x="3958" y="4396"/>
                    <a:pt x="4035" y="4333"/>
                  </a:cubicBezTo>
                  <a:cubicBezTo>
                    <a:pt x="4073" y="4307"/>
                    <a:pt x="4098" y="4282"/>
                    <a:pt x="4124" y="4256"/>
                  </a:cubicBezTo>
                  <a:cubicBezTo>
                    <a:pt x="4173" y="4221"/>
                    <a:pt x="4207" y="4193"/>
                    <a:pt x="4234" y="4193"/>
                  </a:cubicBezTo>
                  <a:close/>
                  <a:moveTo>
                    <a:pt x="2394" y="3197"/>
                  </a:moveTo>
                  <a:cubicBezTo>
                    <a:pt x="2519" y="3197"/>
                    <a:pt x="2641" y="3208"/>
                    <a:pt x="2761" y="3225"/>
                  </a:cubicBezTo>
                  <a:cubicBezTo>
                    <a:pt x="2761" y="3237"/>
                    <a:pt x="2774" y="3250"/>
                    <a:pt x="2812" y="3250"/>
                  </a:cubicBezTo>
                  <a:cubicBezTo>
                    <a:pt x="3385" y="3365"/>
                    <a:pt x="3653" y="3938"/>
                    <a:pt x="3602" y="4473"/>
                  </a:cubicBezTo>
                  <a:cubicBezTo>
                    <a:pt x="3589" y="4498"/>
                    <a:pt x="3589" y="4511"/>
                    <a:pt x="3602" y="4524"/>
                  </a:cubicBezTo>
                  <a:cubicBezTo>
                    <a:pt x="3602" y="4574"/>
                    <a:pt x="3589" y="4638"/>
                    <a:pt x="3576" y="4689"/>
                  </a:cubicBezTo>
                  <a:cubicBezTo>
                    <a:pt x="3424" y="5211"/>
                    <a:pt x="3029" y="5619"/>
                    <a:pt x="2558" y="5848"/>
                  </a:cubicBezTo>
                  <a:cubicBezTo>
                    <a:pt x="2318" y="5970"/>
                    <a:pt x="2055" y="6042"/>
                    <a:pt x="1798" y="6042"/>
                  </a:cubicBezTo>
                  <a:cubicBezTo>
                    <a:pt x="1469" y="6042"/>
                    <a:pt x="1152" y="5924"/>
                    <a:pt x="915" y="5644"/>
                  </a:cubicBezTo>
                  <a:cubicBezTo>
                    <a:pt x="457" y="5097"/>
                    <a:pt x="673" y="4371"/>
                    <a:pt x="1093" y="3861"/>
                  </a:cubicBezTo>
                  <a:cubicBezTo>
                    <a:pt x="1297" y="3594"/>
                    <a:pt x="1565" y="3390"/>
                    <a:pt x="1883" y="3276"/>
                  </a:cubicBezTo>
                  <a:cubicBezTo>
                    <a:pt x="2057" y="3217"/>
                    <a:pt x="2228" y="3197"/>
                    <a:pt x="2394" y="3197"/>
                  </a:cubicBezTo>
                  <a:close/>
                  <a:moveTo>
                    <a:pt x="4765" y="4348"/>
                  </a:moveTo>
                  <a:cubicBezTo>
                    <a:pt x="4918" y="4348"/>
                    <a:pt x="5075" y="4386"/>
                    <a:pt x="5219" y="4473"/>
                  </a:cubicBezTo>
                  <a:cubicBezTo>
                    <a:pt x="5346" y="4549"/>
                    <a:pt x="5435" y="4664"/>
                    <a:pt x="5550" y="4765"/>
                  </a:cubicBezTo>
                  <a:cubicBezTo>
                    <a:pt x="5639" y="4842"/>
                    <a:pt x="5754" y="4893"/>
                    <a:pt x="5868" y="4956"/>
                  </a:cubicBezTo>
                  <a:cubicBezTo>
                    <a:pt x="6110" y="5109"/>
                    <a:pt x="6136" y="5453"/>
                    <a:pt x="6174" y="5708"/>
                  </a:cubicBezTo>
                  <a:cubicBezTo>
                    <a:pt x="6276" y="6306"/>
                    <a:pt x="6212" y="6981"/>
                    <a:pt x="5690" y="7338"/>
                  </a:cubicBezTo>
                  <a:cubicBezTo>
                    <a:pt x="5542" y="7433"/>
                    <a:pt x="5365" y="7493"/>
                    <a:pt x="5186" y="7493"/>
                  </a:cubicBezTo>
                  <a:cubicBezTo>
                    <a:pt x="5103" y="7493"/>
                    <a:pt x="5020" y="7480"/>
                    <a:pt x="4939" y="7452"/>
                  </a:cubicBezTo>
                  <a:cubicBezTo>
                    <a:pt x="4684" y="7363"/>
                    <a:pt x="4480" y="7147"/>
                    <a:pt x="4264" y="6994"/>
                  </a:cubicBezTo>
                  <a:cubicBezTo>
                    <a:pt x="4328" y="6739"/>
                    <a:pt x="4366" y="6484"/>
                    <a:pt x="4366" y="6230"/>
                  </a:cubicBezTo>
                  <a:cubicBezTo>
                    <a:pt x="4391" y="5784"/>
                    <a:pt x="4264" y="5275"/>
                    <a:pt x="3895" y="5007"/>
                  </a:cubicBezTo>
                  <a:cubicBezTo>
                    <a:pt x="3971" y="4765"/>
                    <a:pt x="4149" y="4587"/>
                    <a:pt x="4353" y="4473"/>
                  </a:cubicBezTo>
                  <a:cubicBezTo>
                    <a:pt x="4353" y="4498"/>
                    <a:pt x="4366" y="4524"/>
                    <a:pt x="4366" y="4536"/>
                  </a:cubicBezTo>
                  <a:cubicBezTo>
                    <a:pt x="4378" y="4554"/>
                    <a:pt x="4392" y="4564"/>
                    <a:pt x="4404" y="4564"/>
                  </a:cubicBezTo>
                  <a:cubicBezTo>
                    <a:pt x="4419" y="4564"/>
                    <a:pt x="4430" y="4551"/>
                    <a:pt x="4430" y="4524"/>
                  </a:cubicBezTo>
                  <a:lnTo>
                    <a:pt x="4430" y="4409"/>
                  </a:lnTo>
                  <a:cubicBezTo>
                    <a:pt x="4534" y="4370"/>
                    <a:pt x="4649" y="4348"/>
                    <a:pt x="4765" y="4348"/>
                  </a:cubicBezTo>
                  <a:close/>
                  <a:moveTo>
                    <a:pt x="5232" y="4192"/>
                  </a:moveTo>
                  <a:lnTo>
                    <a:pt x="5232" y="4192"/>
                  </a:lnTo>
                  <a:cubicBezTo>
                    <a:pt x="5614" y="4269"/>
                    <a:pt x="5881" y="4524"/>
                    <a:pt x="6149" y="4791"/>
                  </a:cubicBezTo>
                  <a:cubicBezTo>
                    <a:pt x="6441" y="5084"/>
                    <a:pt x="6785" y="5364"/>
                    <a:pt x="6925" y="5771"/>
                  </a:cubicBezTo>
                  <a:cubicBezTo>
                    <a:pt x="7180" y="6421"/>
                    <a:pt x="7358" y="7108"/>
                    <a:pt x="7549" y="7771"/>
                  </a:cubicBezTo>
                  <a:cubicBezTo>
                    <a:pt x="7256" y="7312"/>
                    <a:pt x="6823" y="6930"/>
                    <a:pt x="6314" y="6675"/>
                  </a:cubicBezTo>
                  <a:cubicBezTo>
                    <a:pt x="6314" y="6637"/>
                    <a:pt x="6327" y="6625"/>
                    <a:pt x="6327" y="6599"/>
                  </a:cubicBezTo>
                  <a:cubicBezTo>
                    <a:pt x="6390" y="6319"/>
                    <a:pt x="6378" y="6039"/>
                    <a:pt x="6340" y="5746"/>
                  </a:cubicBezTo>
                  <a:cubicBezTo>
                    <a:pt x="6314" y="5517"/>
                    <a:pt x="6276" y="5237"/>
                    <a:pt x="6149" y="5033"/>
                  </a:cubicBezTo>
                  <a:cubicBezTo>
                    <a:pt x="6021" y="4816"/>
                    <a:pt x="5741" y="4727"/>
                    <a:pt x="5563" y="4574"/>
                  </a:cubicBezTo>
                  <a:cubicBezTo>
                    <a:pt x="5486" y="4498"/>
                    <a:pt x="5385" y="4434"/>
                    <a:pt x="5295" y="4371"/>
                  </a:cubicBezTo>
                  <a:cubicBezTo>
                    <a:pt x="5308" y="4345"/>
                    <a:pt x="5321" y="4320"/>
                    <a:pt x="5308" y="4307"/>
                  </a:cubicBezTo>
                  <a:cubicBezTo>
                    <a:pt x="5295" y="4269"/>
                    <a:pt x="5257" y="4218"/>
                    <a:pt x="5232" y="4192"/>
                  </a:cubicBezTo>
                  <a:close/>
                  <a:moveTo>
                    <a:pt x="3602" y="5020"/>
                  </a:moveTo>
                  <a:cubicBezTo>
                    <a:pt x="4200" y="5237"/>
                    <a:pt x="4277" y="5937"/>
                    <a:pt x="4213" y="6484"/>
                  </a:cubicBezTo>
                  <a:cubicBezTo>
                    <a:pt x="4175" y="6777"/>
                    <a:pt x="4098" y="7083"/>
                    <a:pt x="3971" y="7376"/>
                  </a:cubicBezTo>
                  <a:cubicBezTo>
                    <a:pt x="3857" y="7630"/>
                    <a:pt x="3704" y="7911"/>
                    <a:pt x="3449" y="8051"/>
                  </a:cubicBezTo>
                  <a:cubicBezTo>
                    <a:pt x="3284" y="8138"/>
                    <a:pt x="3077" y="8177"/>
                    <a:pt x="2877" y="8177"/>
                  </a:cubicBezTo>
                  <a:cubicBezTo>
                    <a:pt x="2784" y="8177"/>
                    <a:pt x="2693" y="8169"/>
                    <a:pt x="2609" y="8153"/>
                  </a:cubicBezTo>
                  <a:cubicBezTo>
                    <a:pt x="2316" y="8114"/>
                    <a:pt x="2061" y="7974"/>
                    <a:pt x="1921" y="7720"/>
                  </a:cubicBezTo>
                  <a:cubicBezTo>
                    <a:pt x="1794" y="7478"/>
                    <a:pt x="1756" y="7210"/>
                    <a:pt x="1743" y="6956"/>
                  </a:cubicBezTo>
                  <a:cubicBezTo>
                    <a:pt x="1730" y="6701"/>
                    <a:pt x="1717" y="6421"/>
                    <a:pt x="1819" y="6179"/>
                  </a:cubicBezTo>
                  <a:cubicBezTo>
                    <a:pt x="2010" y="6179"/>
                    <a:pt x="2201" y="6141"/>
                    <a:pt x="2379" y="6090"/>
                  </a:cubicBezTo>
                  <a:cubicBezTo>
                    <a:pt x="2902" y="5911"/>
                    <a:pt x="3373" y="5529"/>
                    <a:pt x="3602" y="5020"/>
                  </a:cubicBezTo>
                  <a:close/>
                  <a:moveTo>
                    <a:pt x="2266" y="1"/>
                  </a:moveTo>
                  <a:cubicBezTo>
                    <a:pt x="2026" y="1"/>
                    <a:pt x="1841" y="96"/>
                    <a:pt x="1857" y="385"/>
                  </a:cubicBezTo>
                  <a:cubicBezTo>
                    <a:pt x="1857" y="513"/>
                    <a:pt x="1921" y="627"/>
                    <a:pt x="1997" y="729"/>
                  </a:cubicBezTo>
                  <a:cubicBezTo>
                    <a:pt x="2112" y="907"/>
                    <a:pt x="2252" y="1073"/>
                    <a:pt x="2379" y="1226"/>
                  </a:cubicBezTo>
                  <a:cubicBezTo>
                    <a:pt x="2634" y="1544"/>
                    <a:pt x="2876" y="1888"/>
                    <a:pt x="3131" y="2206"/>
                  </a:cubicBezTo>
                  <a:cubicBezTo>
                    <a:pt x="3194" y="2282"/>
                    <a:pt x="3245" y="2346"/>
                    <a:pt x="3309" y="2423"/>
                  </a:cubicBezTo>
                  <a:cubicBezTo>
                    <a:pt x="2430" y="1709"/>
                    <a:pt x="1106" y="2066"/>
                    <a:pt x="87" y="1684"/>
                  </a:cubicBezTo>
                  <a:cubicBezTo>
                    <a:pt x="83" y="1683"/>
                    <a:pt x="78" y="1683"/>
                    <a:pt x="74" y="1683"/>
                  </a:cubicBezTo>
                  <a:cubicBezTo>
                    <a:pt x="20" y="1683"/>
                    <a:pt x="0" y="1751"/>
                    <a:pt x="24" y="1786"/>
                  </a:cubicBezTo>
                  <a:cubicBezTo>
                    <a:pt x="278" y="2104"/>
                    <a:pt x="648" y="2321"/>
                    <a:pt x="966" y="2550"/>
                  </a:cubicBezTo>
                  <a:cubicBezTo>
                    <a:pt x="1157" y="2690"/>
                    <a:pt x="1348" y="2817"/>
                    <a:pt x="1539" y="2957"/>
                  </a:cubicBezTo>
                  <a:cubicBezTo>
                    <a:pt x="1628" y="3021"/>
                    <a:pt x="1730" y="3110"/>
                    <a:pt x="1819" y="3161"/>
                  </a:cubicBezTo>
                  <a:cubicBezTo>
                    <a:pt x="1552" y="3250"/>
                    <a:pt x="1310" y="3416"/>
                    <a:pt x="1106" y="3619"/>
                  </a:cubicBezTo>
                  <a:cubicBezTo>
                    <a:pt x="635" y="4091"/>
                    <a:pt x="329" y="4855"/>
                    <a:pt x="660" y="5491"/>
                  </a:cubicBezTo>
                  <a:cubicBezTo>
                    <a:pt x="890" y="5937"/>
                    <a:pt x="1297" y="6141"/>
                    <a:pt x="1743" y="6166"/>
                  </a:cubicBezTo>
                  <a:cubicBezTo>
                    <a:pt x="1628" y="6319"/>
                    <a:pt x="1603" y="6497"/>
                    <a:pt x="1603" y="6688"/>
                  </a:cubicBezTo>
                  <a:cubicBezTo>
                    <a:pt x="1603" y="6930"/>
                    <a:pt x="1615" y="7185"/>
                    <a:pt x="1666" y="7414"/>
                  </a:cubicBezTo>
                  <a:cubicBezTo>
                    <a:pt x="1781" y="7911"/>
                    <a:pt x="2112" y="8216"/>
                    <a:pt x="2621" y="8280"/>
                  </a:cubicBezTo>
                  <a:cubicBezTo>
                    <a:pt x="2700" y="8292"/>
                    <a:pt x="2780" y="8297"/>
                    <a:pt x="2860" y="8297"/>
                  </a:cubicBezTo>
                  <a:cubicBezTo>
                    <a:pt x="3039" y="8297"/>
                    <a:pt x="3218" y="8269"/>
                    <a:pt x="3385" y="8216"/>
                  </a:cubicBezTo>
                  <a:cubicBezTo>
                    <a:pt x="3602" y="8140"/>
                    <a:pt x="3767" y="7974"/>
                    <a:pt x="3895" y="7771"/>
                  </a:cubicBezTo>
                  <a:cubicBezTo>
                    <a:pt x="4035" y="7554"/>
                    <a:pt x="4149" y="7312"/>
                    <a:pt x="4226" y="7057"/>
                  </a:cubicBezTo>
                  <a:cubicBezTo>
                    <a:pt x="4506" y="7337"/>
                    <a:pt x="4822" y="7608"/>
                    <a:pt x="5213" y="7608"/>
                  </a:cubicBezTo>
                  <a:cubicBezTo>
                    <a:pt x="5285" y="7608"/>
                    <a:pt x="5359" y="7599"/>
                    <a:pt x="5435" y="7580"/>
                  </a:cubicBezTo>
                  <a:cubicBezTo>
                    <a:pt x="5830" y="7465"/>
                    <a:pt x="6136" y="7134"/>
                    <a:pt x="6263" y="6752"/>
                  </a:cubicBezTo>
                  <a:cubicBezTo>
                    <a:pt x="6900" y="7121"/>
                    <a:pt x="7396" y="7643"/>
                    <a:pt x="7715" y="8293"/>
                  </a:cubicBezTo>
                  <a:cubicBezTo>
                    <a:pt x="7741" y="8345"/>
                    <a:pt x="7776" y="8365"/>
                    <a:pt x="7806" y="8365"/>
                  </a:cubicBezTo>
                  <a:cubicBezTo>
                    <a:pt x="7849" y="8365"/>
                    <a:pt x="7883" y="8325"/>
                    <a:pt x="7868" y="8280"/>
                  </a:cubicBezTo>
                  <a:cubicBezTo>
                    <a:pt x="7740" y="7809"/>
                    <a:pt x="7600" y="7325"/>
                    <a:pt x="7460" y="6854"/>
                  </a:cubicBezTo>
                  <a:cubicBezTo>
                    <a:pt x="7333" y="6421"/>
                    <a:pt x="7218" y="5937"/>
                    <a:pt x="7014" y="5542"/>
                  </a:cubicBezTo>
                  <a:cubicBezTo>
                    <a:pt x="6823" y="5186"/>
                    <a:pt x="6454" y="4906"/>
                    <a:pt x="6174" y="4625"/>
                  </a:cubicBezTo>
                  <a:cubicBezTo>
                    <a:pt x="5930" y="4382"/>
                    <a:pt x="5628" y="4114"/>
                    <a:pt x="5268" y="4114"/>
                  </a:cubicBezTo>
                  <a:cubicBezTo>
                    <a:pt x="5251" y="4114"/>
                    <a:pt x="5235" y="4115"/>
                    <a:pt x="5219" y="4116"/>
                  </a:cubicBezTo>
                  <a:lnTo>
                    <a:pt x="5194" y="4116"/>
                  </a:lnTo>
                  <a:cubicBezTo>
                    <a:pt x="5155" y="4052"/>
                    <a:pt x="5104" y="3963"/>
                    <a:pt x="5041" y="3912"/>
                  </a:cubicBezTo>
                  <a:cubicBezTo>
                    <a:pt x="5117" y="3912"/>
                    <a:pt x="5194" y="3916"/>
                    <a:pt x="5269" y="3916"/>
                  </a:cubicBezTo>
                  <a:cubicBezTo>
                    <a:pt x="5383" y="3916"/>
                    <a:pt x="5494" y="3907"/>
                    <a:pt x="5601" y="3861"/>
                  </a:cubicBezTo>
                  <a:cubicBezTo>
                    <a:pt x="5677" y="3829"/>
                    <a:pt x="5633" y="3723"/>
                    <a:pt x="5556" y="3723"/>
                  </a:cubicBezTo>
                  <a:cubicBezTo>
                    <a:pt x="5542" y="3723"/>
                    <a:pt x="5527" y="3726"/>
                    <a:pt x="5512" y="3734"/>
                  </a:cubicBezTo>
                  <a:cubicBezTo>
                    <a:pt x="5429" y="3772"/>
                    <a:pt x="5334" y="3782"/>
                    <a:pt x="5235" y="3782"/>
                  </a:cubicBezTo>
                  <a:cubicBezTo>
                    <a:pt x="5136" y="3782"/>
                    <a:pt x="5034" y="3772"/>
                    <a:pt x="4939" y="3772"/>
                  </a:cubicBezTo>
                  <a:lnTo>
                    <a:pt x="4964" y="3696"/>
                  </a:lnTo>
                  <a:cubicBezTo>
                    <a:pt x="4964" y="3658"/>
                    <a:pt x="4964" y="3645"/>
                    <a:pt x="4939" y="3632"/>
                  </a:cubicBezTo>
                  <a:cubicBezTo>
                    <a:pt x="4939" y="3301"/>
                    <a:pt x="4812" y="2957"/>
                    <a:pt x="4722" y="2639"/>
                  </a:cubicBezTo>
                  <a:cubicBezTo>
                    <a:pt x="4621" y="2308"/>
                    <a:pt x="4519" y="1977"/>
                    <a:pt x="4366" y="1671"/>
                  </a:cubicBezTo>
                  <a:cubicBezTo>
                    <a:pt x="4098" y="1098"/>
                    <a:pt x="3704" y="563"/>
                    <a:pt x="3143" y="258"/>
                  </a:cubicBezTo>
                  <a:cubicBezTo>
                    <a:pt x="2972" y="158"/>
                    <a:pt x="2574" y="1"/>
                    <a:pt x="2266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2001;p66">
              <a:extLst>
                <a:ext uri="{FF2B5EF4-FFF2-40B4-BE49-F238E27FC236}">
                  <a16:creationId xmlns:a16="http://schemas.microsoft.com/office/drawing/2014/main" id="{947E82E0-D050-4826-8D0B-AED8DF4AE6E6}"/>
                </a:ext>
              </a:extLst>
            </p:cNvPr>
            <p:cNvSpPr/>
            <p:nvPr/>
          </p:nvSpPr>
          <p:spPr>
            <a:xfrm>
              <a:off x="7022325" y="2298319"/>
              <a:ext cx="18389" cy="11336"/>
            </a:xfrm>
            <a:custGeom>
              <a:avLst/>
              <a:gdLst/>
              <a:ahLst/>
              <a:cxnLst/>
              <a:rect l="l" t="t" r="r" b="b"/>
              <a:pathLst>
                <a:path w="498" h="307" extrusionOk="0">
                  <a:moveTo>
                    <a:pt x="415" y="1"/>
                  </a:moveTo>
                  <a:cubicBezTo>
                    <a:pt x="395" y="1"/>
                    <a:pt x="376" y="14"/>
                    <a:pt x="370" y="39"/>
                  </a:cubicBezTo>
                  <a:cubicBezTo>
                    <a:pt x="332" y="115"/>
                    <a:pt x="319" y="154"/>
                    <a:pt x="243" y="192"/>
                  </a:cubicBezTo>
                  <a:cubicBezTo>
                    <a:pt x="179" y="230"/>
                    <a:pt x="90" y="205"/>
                    <a:pt x="26" y="230"/>
                  </a:cubicBezTo>
                  <a:cubicBezTo>
                    <a:pt x="1" y="243"/>
                    <a:pt x="1" y="294"/>
                    <a:pt x="26" y="294"/>
                  </a:cubicBezTo>
                  <a:cubicBezTo>
                    <a:pt x="60" y="302"/>
                    <a:pt x="97" y="306"/>
                    <a:pt x="134" y="306"/>
                  </a:cubicBezTo>
                  <a:cubicBezTo>
                    <a:pt x="209" y="306"/>
                    <a:pt x="285" y="290"/>
                    <a:pt x="345" y="256"/>
                  </a:cubicBezTo>
                  <a:cubicBezTo>
                    <a:pt x="408" y="205"/>
                    <a:pt x="497" y="115"/>
                    <a:pt x="459" y="39"/>
                  </a:cubicBezTo>
                  <a:cubicBezTo>
                    <a:pt x="453" y="14"/>
                    <a:pt x="434" y="1"/>
                    <a:pt x="415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2002;p66">
              <a:extLst>
                <a:ext uri="{FF2B5EF4-FFF2-40B4-BE49-F238E27FC236}">
                  <a16:creationId xmlns:a16="http://schemas.microsoft.com/office/drawing/2014/main" id="{B1C37969-6A26-489F-824C-9678D4E22A47}"/>
                </a:ext>
              </a:extLst>
            </p:cNvPr>
            <p:cNvSpPr/>
            <p:nvPr/>
          </p:nvSpPr>
          <p:spPr>
            <a:xfrm>
              <a:off x="6961878" y="2155973"/>
              <a:ext cx="76065" cy="97556"/>
            </a:xfrm>
            <a:custGeom>
              <a:avLst/>
              <a:gdLst/>
              <a:ahLst/>
              <a:cxnLst/>
              <a:rect l="l" t="t" r="r" b="b"/>
              <a:pathLst>
                <a:path w="2060" h="2642" extrusionOk="0">
                  <a:moveTo>
                    <a:pt x="41" y="1"/>
                  </a:moveTo>
                  <a:cubicBezTo>
                    <a:pt x="20" y="1"/>
                    <a:pt x="0" y="18"/>
                    <a:pt x="8" y="49"/>
                  </a:cubicBezTo>
                  <a:cubicBezTo>
                    <a:pt x="186" y="494"/>
                    <a:pt x="454" y="914"/>
                    <a:pt x="823" y="1246"/>
                  </a:cubicBezTo>
                  <a:cubicBezTo>
                    <a:pt x="950" y="1360"/>
                    <a:pt x="1065" y="1449"/>
                    <a:pt x="1192" y="1564"/>
                  </a:cubicBezTo>
                  <a:cubicBezTo>
                    <a:pt x="1192" y="1564"/>
                    <a:pt x="1192" y="1577"/>
                    <a:pt x="1205" y="1577"/>
                  </a:cubicBezTo>
                  <a:cubicBezTo>
                    <a:pt x="1281" y="1666"/>
                    <a:pt x="1358" y="1742"/>
                    <a:pt x="1421" y="1831"/>
                  </a:cubicBezTo>
                  <a:cubicBezTo>
                    <a:pt x="1600" y="2086"/>
                    <a:pt x="1765" y="2379"/>
                    <a:pt x="1931" y="2621"/>
                  </a:cubicBezTo>
                  <a:cubicBezTo>
                    <a:pt x="1942" y="2635"/>
                    <a:pt x="1958" y="2642"/>
                    <a:pt x="1974" y="2642"/>
                  </a:cubicBezTo>
                  <a:cubicBezTo>
                    <a:pt x="2016" y="2642"/>
                    <a:pt x="2060" y="2603"/>
                    <a:pt x="2032" y="2557"/>
                  </a:cubicBezTo>
                  <a:cubicBezTo>
                    <a:pt x="1892" y="2302"/>
                    <a:pt x="1714" y="2035"/>
                    <a:pt x="1561" y="1806"/>
                  </a:cubicBezTo>
                  <a:cubicBezTo>
                    <a:pt x="1459" y="1678"/>
                    <a:pt x="1358" y="1564"/>
                    <a:pt x="1256" y="1449"/>
                  </a:cubicBezTo>
                  <a:cubicBezTo>
                    <a:pt x="1294" y="1309"/>
                    <a:pt x="1319" y="1144"/>
                    <a:pt x="1243" y="1016"/>
                  </a:cubicBezTo>
                  <a:cubicBezTo>
                    <a:pt x="1234" y="1007"/>
                    <a:pt x="1222" y="1003"/>
                    <a:pt x="1211" y="1003"/>
                  </a:cubicBezTo>
                  <a:cubicBezTo>
                    <a:pt x="1191" y="1003"/>
                    <a:pt x="1176" y="1017"/>
                    <a:pt x="1192" y="1042"/>
                  </a:cubicBezTo>
                  <a:cubicBezTo>
                    <a:pt x="1205" y="1118"/>
                    <a:pt x="1243" y="1195"/>
                    <a:pt x="1243" y="1296"/>
                  </a:cubicBezTo>
                  <a:cubicBezTo>
                    <a:pt x="1243" y="1335"/>
                    <a:pt x="1243" y="1373"/>
                    <a:pt x="1218" y="1398"/>
                  </a:cubicBezTo>
                  <a:cubicBezTo>
                    <a:pt x="1154" y="1347"/>
                    <a:pt x="1090" y="1284"/>
                    <a:pt x="1014" y="1233"/>
                  </a:cubicBezTo>
                  <a:cubicBezTo>
                    <a:pt x="988" y="1195"/>
                    <a:pt x="950" y="1169"/>
                    <a:pt x="899" y="1131"/>
                  </a:cubicBezTo>
                  <a:cubicBezTo>
                    <a:pt x="925" y="914"/>
                    <a:pt x="899" y="634"/>
                    <a:pt x="836" y="431"/>
                  </a:cubicBezTo>
                  <a:cubicBezTo>
                    <a:pt x="830" y="419"/>
                    <a:pt x="816" y="413"/>
                    <a:pt x="803" y="413"/>
                  </a:cubicBezTo>
                  <a:cubicBezTo>
                    <a:pt x="787" y="413"/>
                    <a:pt x="772" y="422"/>
                    <a:pt x="772" y="443"/>
                  </a:cubicBezTo>
                  <a:cubicBezTo>
                    <a:pt x="772" y="660"/>
                    <a:pt x="810" y="864"/>
                    <a:pt x="836" y="1067"/>
                  </a:cubicBezTo>
                  <a:cubicBezTo>
                    <a:pt x="517" y="762"/>
                    <a:pt x="288" y="418"/>
                    <a:pt x="72" y="23"/>
                  </a:cubicBezTo>
                  <a:cubicBezTo>
                    <a:pt x="67" y="8"/>
                    <a:pt x="54" y="1"/>
                    <a:pt x="41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2003;p66">
              <a:extLst>
                <a:ext uri="{FF2B5EF4-FFF2-40B4-BE49-F238E27FC236}">
                  <a16:creationId xmlns:a16="http://schemas.microsoft.com/office/drawing/2014/main" id="{6FDBCC70-8A11-4E2D-8D28-D663E6809E0A}"/>
                </a:ext>
              </a:extLst>
            </p:cNvPr>
            <p:cNvSpPr/>
            <p:nvPr/>
          </p:nvSpPr>
          <p:spPr>
            <a:xfrm>
              <a:off x="6991788" y="2220740"/>
              <a:ext cx="22118" cy="6647"/>
            </a:xfrm>
            <a:custGeom>
              <a:avLst/>
              <a:gdLst/>
              <a:ahLst/>
              <a:cxnLst/>
              <a:rect l="l" t="t" r="r" b="b"/>
              <a:pathLst>
                <a:path w="599" h="180" extrusionOk="0">
                  <a:moveTo>
                    <a:pt x="38" y="1"/>
                  </a:moveTo>
                  <a:cubicBezTo>
                    <a:pt x="13" y="1"/>
                    <a:pt x="0" y="39"/>
                    <a:pt x="26" y="52"/>
                  </a:cubicBezTo>
                  <a:cubicBezTo>
                    <a:pt x="191" y="179"/>
                    <a:pt x="395" y="166"/>
                    <a:pt x="599" y="179"/>
                  </a:cubicBezTo>
                  <a:cubicBezTo>
                    <a:pt x="599" y="179"/>
                    <a:pt x="599" y="166"/>
                    <a:pt x="586" y="141"/>
                  </a:cubicBezTo>
                  <a:cubicBezTo>
                    <a:pt x="395" y="128"/>
                    <a:pt x="217" y="14"/>
                    <a:pt x="38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2004;p66">
              <a:extLst>
                <a:ext uri="{FF2B5EF4-FFF2-40B4-BE49-F238E27FC236}">
                  <a16:creationId xmlns:a16="http://schemas.microsoft.com/office/drawing/2014/main" id="{EEAD032D-4BDB-439C-BF32-39C87C019758}"/>
                </a:ext>
              </a:extLst>
            </p:cNvPr>
            <p:cNvSpPr/>
            <p:nvPr/>
          </p:nvSpPr>
          <p:spPr>
            <a:xfrm>
              <a:off x="6936474" y="2221146"/>
              <a:ext cx="55683" cy="28728"/>
            </a:xfrm>
            <a:custGeom>
              <a:avLst/>
              <a:gdLst/>
              <a:ahLst/>
              <a:cxnLst/>
              <a:rect l="l" t="t" r="r" b="b"/>
              <a:pathLst>
                <a:path w="1508" h="778" extrusionOk="0">
                  <a:moveTo>
                    <a:pt x="48" y="0"/>
                  </a:moveTo>
                  <a:cubicBezTo>
                    <a:pt x="25" y="0"/>
                    <a:pt x="1" y="32"/>
                    <a:pt x="34" y="54"/>
                  </a:cubicBezTo>
                  <a:cubicBezTo>
                    <a:pt x="174" y="219"/>
                    <a:pt x="441" y="194"/>
                    <a:pt x="632" y="270"/>
                  </a:cubicBezTo>
                  <a:cubicBezTo>
                    <a:pt x="772" y="321"/>
                    <a:pt x="900" y="397"/>
                    <a:pt x="1052" y="486"/>
                  </a:cubicBezTo>
                  <a:cubicBezTo>
                    <a:pt x="1205" y="563"/>
                    <a:pt x="1371" y="627"/>
                    <a:pt x="1460" y="767"/>
                  </a:cubicBezTo>
                  <a:cubicBezTo>
                    <a:pt x="1467" y="774"/>
                    <a:pt x="1475" y="777"/>
                    <a:pt x="1481" y="777"/>
                  </a:cubicBezTo>
                  <a:cubicBezTo>
                    <a:pt x="1497" y="777"/>
                    <a:pt x="1507" y="759"/>
                    <a:pt x="1498" y="741"/>
                  </a:cubicBezTo>
                  <a:cubicBezTo>
                    <a:pt x="1371" y="512"/>
                    <a:pt x="1065" y="385"/>
                    <a:pt x="849" y="283"/>
                  </a:cubicBezTo>
                  <a:cubicBezTo>
                    <a:pt x="594" y="155"/>
                    <a:pt x="314" y="117"/>
                    <a:pt x="59" y="3"/>
                  </a:cubicBezTo>
                  <a:cubicBezTo>
                    <a:pt x="56" y="1"/>
                    <a:pt x="52" y="0"/>
                    <a:pt x="4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2005;p66">
              <a:extLst>
                <a:ext uri="{FF2B5EF4-FFF2-40B4-BE49-F238E27FC236}">
                  <a16:creationId xmlns:a16="http://schemas.microsoft.com/office/drawing/2014/main" id="{05DD6592-9E38-4E85-A50C-49A9979EB305}"/>
                </a:ext>
              </a:extLst>
            </p:cNvPr>
            <p:cNvSpPr/>
            <p:nvPr/>
          </p:nvSpPr>
          <p:spPr>
            <a:xfrm>
              <a:off x="6898663" y="2309877"/>
              <a:ext cx="36260" cy="37183"/>
            </a:xfrm>
            <a:custGeom>
              <a:avLst/>
              <a:gdLst/>
              <a:ahLst/>
              <a:cxnLst/>
              <a:rect l="l" t="t" r="r" b="b"/>
              <a:pathLst>
                <a:path w="982" h="1007" extrusionOk="0">
                  <a:moveTo>
                    <a:pt x="157" y="1"/>
                  </a:moveTo>
                  <a:cubicBezTo>
                    <a:pt x="155" y="1"/>
                    <a:pt x="154" y="2"/>
                    <a:pt x="154" y="6"/>
                  </a:cubicBezTo>
                  <a:cubicBezTo>
                    <a:pt x="65" y="274"/>
                    <a:pt x="1" y="617"/>
                    <a:pt x="230" y="834"/>
                  </a:cubicBezTo>
                  <a:cubicBezTo>
                    <a:pt x="341" y="945"/>
                    <a:pt x="516" y="1006"/>
                    <a:pt x="682" y="1006"/>
                  </a:cubicBezTo>
                  <a:cubicBezTo>
                    <a:pt x="782" y="1006"/>
                    <a:pt x="879" y="984"/>
                    <a:pt x="956" y="936"/>
                  </a:cubicBezTo>
                  <a:cubicBezTo>
                    <a:pt x="981" y="910"/>
                    <a:pt x="956" y="872"/>
                    <a:pt x="943" y="872"/>
                  </a:cubicBezTo>
                  <a:cubicBezTo>
                    <a:pt x="822" y="872"/>
                    <a:pt x="711" y="894"/>
                    <a:pt x="604" y="894"/>
                  </a:cubicBezTo>
                  <a:cubicBezTo>
                    <a:pt x="497" y="894"/>
                    <a:pt x="396" y="872"/>
                    <a:pt x="294" y="783"/>
                  </a:cubicBezTo>
                  <a:cubicBezTo>
                    <a:pt x="65" y="592"/>
                    <a:pt x="115" y="261"/>
                    <a:pt x="166" y="6"/>
                  </a:cubicBezTo>
                  <a:cubicBezTo>
                    <a:pt x="166" y="6"/>
                    <a:pt x="161" y="1"/>
                    <a:pt x="15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2006;p66">
              <a:extLst>
                <a:ext uri="{FF2B5EF4-FFF2-40B4-BE49-F238E27FC236}">
                  <a16:creationId xmlns:a16="http://schemas.microsoft.com/office/drawing/2014/main" id="{731B30E0-0CEF-4973-85C6-D8B6FDD3D2F7}"/>
                </a:ext>
              </a:extLst>
            </p:cNvPr>
            <p:cNvSpPr/>
            <p:nvPr/>
          </p:nvSpPr>
          <p:spPr>
            <a:xfrm>
              <a:off x="7004601" y="2334617"/>
              <a:ext cx="13071" cy="44384"/>
            </a:xfrm>
            <a:custGeom>
              <a:avLst/>
              <a:gdLst/>
              <a:ahLst/>
              <a:cxnLst/>
              <a:rect l="l" t="t" r="r" b="b"/>
              <a:pathLst>
                <a:path w="354" h="1202" extrusionOk="0">
                  <a:moveTo>
                    <a:pt x="31" y="0"/>
                  </a:moveTo>
                  <a:cubicBezTo>
                    <a:pt x="16" y="0"/>
                    <a:pt x="1" y="15"/>
                    <a:pt x="10" y="24"/>
                  </a:cubicBezTo>
                  <a:cubicBezTo>
                    <a:pt x="86" y="215"/>
                    <a:pt x="124" y="419"/>
                    <a:pt x="137" y="610"/>
                  </a:cubicBezTo>
                  <a:cubicBezTo>
                    <a:pt x="162" y="801"/>
                    <a:pt x="111" y="979"/>
                    <a:pt x="61" y="1157"/>
                  </a:cubicBezTo>
                  <a:cubicBezTo>
                    <a:pt x="52" y="1182"/>
                    <a:pt x="76" y="1201"/>
                    <a:pt x="98" y="1201"/>
                  </a:cubicBezTo>
                  <a:cubicBezTo>
                    <a:pt x="109" y="1201"/>
                    <a:pt x="120" y="1196"/>
                    <a:pt x="124" y="1183"/>
                  </a:cubicBezTo>
                  <a:cubicBezTo>
                    <a:pt x="353" y="839"/>
                    <a:pt x="201" y="355"/>
                    <a:pt x="48" y="11"/>
                  </a:cubicBezTo>
                  <a:cubicBezTo>
                    <a:pt x="44" y="3"/>
                    <a:pt x="37" y="0"/>
                    <a:pt x="31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2007;p66">
              <a:extLst>
                <a:ext uri="{FF2B5EF4-FFF2-40B4-BE49-F238E27FC236}">
                  <a16:creationId xmlns:a16="http://schemas.microsoft.com/office/drawing/2014/main" id="{ACB576DD-B7BF-470A-B6B9-5CCDAA2A5989}"/>
                </a:ext>
              </a:extLst>
            </p:cNvPr>
            <p:cNvSpPr/>
            <p:nvPr/>
          </p:nvSpPr>
          <p:spPr>
            <a:xfrm>
              <a:off x="7044480" y="2377745"/>
              <a:ext cx="37590" cy="23854"/>
            </a:xfrm>
            <a:custGeom>
              <a:avLst/>
              <a:gdLst/>
              <a:ahLst/>
              <a:cxnLst/>
              <a:rect l="l" t="t" r="r" b="b"/>
              <a:pathLst>
                <a:path w="1018" h="646" extrusionOk="0">
                  <a:moveTo>
                    <a:pt x="986" y="1"/>
                  </a:moveTo>
                  <a:cubicBezTo>
                    <a:pt x="976" y="1"/>
                    <a:pt x="964" y="5"/>
                    <a:pt x="954" y="15"/>
                  </a:cubicBezTo>
                  <a:cubicBezTo>
                    <a:pt x="916" y="206"/>
                    <a:pt x="763" y="371"/>
                    <a:pt x="598" y="460"/>
                  </a:cubicBezTo>
                  <a:cubicBezTo>
                    <a:pt x="487" y="523"/>
                    <a:pt x="387" y="555"/>
                    <a:pt x="291" y="555"/>
                  </a:cubicBezTo>
                  <a:cubicBezTo>
                    <a:pt x="210" y="555"/>
                    <a:pt x="131" y="532"/>
                    <a:pt x="50" y="486"/>
                  </a:cubicBezTo>
                  <a:cubicBezTo>
                    <a:pt x="45" y="484"/>
                    <a:pt x="40" y="483"/>
                    <a:pt x="36" y="483"/>
                  </a:cubicBezTo>
                  <a:cubicBezTo>
                    <a:pt x="9" y="483"/>
                    <a:pt x="1" y="513"/>
                    <a:pt x="12" y="524"/>
                  </a:cubicBezTo>
                  <a:cubicBezTo>
                    <a:pt x="60" y="615"/>
                    <a:pt x="155" y="645"/>
                    <a:pt x="257" y="645"/>
                  </a:cubicBezTo>
                  <a:cubicBezTo>
                    <a:pt x="370" y="645"/>
                    <a:pt x="492" y="608"/>
                    <a:pt x="572" y="575"/>
                  </a:cubicBezTo>
                  <a:cubicBezTo>
                    <a:pt x="814" y="460"/>
                    <a:pt x="954" y="269"/>
                    <a:pt x="1018" y="27"/>
                  </a:cubicBezTo>
                  <a:cubicBezTo>
                    <a:pt x="1018" y="12"/>
                    <a:pt x="1003" y="1"/>
                    <a:pt x="986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2552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;p33">
            <a:extLst>
              <a:ext uri="{FF2B5EF4-FFF2-40B4-BE49-F238E27FC236}">
                <a16:creationId xmlns:a16="http://schemas.microsoft.com/office/drawing/2014/main" id="{78EC8391-9AD4-4869-A91D-A2C6879D9C58}"/>
              </a:ext>
            </a:extLst>
          </p:cNvPr>
          <p:cNvGrpSpPr/>
          <p:nvPr/>
        </p:nvGrpSpPr>
        <p:grpSpPr>
          <a:xfrm rot="134293">
            <a:off x="94349" y="64462"/>
            <a:ext cx="8820721" cy="5003975"/>
            <a:chOff x="577150" y="371675"/>
            <a:chExt cx="2899721" cy="1958150"/>
          </a:xfrm>
        </p:grpSpPr>
        <p:sp>
          <p:nvSpPr>
            <p:cNvPr id="5" name="Google Shape;167;p33">
              <a:extLst>
                <a:ext uri="{FF2B5EF4-FFF2-40B4-BE49-F238E27FC236}">
                  <a16:creationId xmlns:a16="http://schemas.microsoft.com/office/drawing/2014/main" id="{D10DA0EA-5A31-4A33-9844-7F0AEABB9343}"/>
                </a:ext>
              </a:extLst>
            </p:cNvPr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68;p33">
              <a:extLst>
                <a:ext uri="{FF2B5EF4-FFF2-40B4-BE49-F238E27FC236}">
                  <a16:creationId xmlns:a16="http://schemas.microsoft.com/office/drawing/2014/main" id="{2996A07D-8244-48FF-8E3C-4D56B9BA6874}"/>
                </a:ext>
              </a:extLst>
            </p:cNvPr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69;p33">
              <a:extLst>
                <a:ext uri="{FF2B5EF4-FFF2-40B4-BE49-F238E27FC236}">
                  <a16:creationId xmlns:a16="http://schemas.microsoft.com/office/drawing/2014/main" id="{23C98D91-A95A-4923-AA75-5093728873E9}"/>
                </a:ext>
              </a:extLst>
            </p:cNvPr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70;p33">
              <a:extLst>
                <a:ext uri="{FF2B5EF4-FFF2-40B4-BE49-F238E27FC236}">
                  <a16:creationId xmlns:a16="http://schemas.microsoft.com/office/drawing/2014/main" id="{C46A5EF1-0A68-415B-B7D5-C20D488597B7}"/>
                </a:ext>
              </a:extLst>
            </p:cNvPr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71;p33">
              <a:extLst>
                <a:ext uri="{FF2B5EF4-FFF2-40B4-BE49-F238E27FC236}">
                  <a16:creationId xmlns:a16="http://schemas.microsoft.com/office/drawing/2014/main" id="{55A47C10-06D2-4E57-9019-910AEC302056}"/>
                </a:ext>
              </a:extLst>
            </p:cNvPr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72;p33">
              <a:extLst>
                <a:ext uri="{FF2B5EF4-FFF2-40B4-BE49-F238E27FC236}">
                  <a16:creationId xmlns:a16="http://schemas.microsoft.com/office/drawing/2014/main" id="{02C0CB1C-965E-4977-879D-A62AF07738CE}"/>
                </a:ext>
              </a:extLst>
            </p:cNvPr>
            <p:cNvSpPr/>
            <p:nvPr/>
          </p:nvSpPr>
          <p:spPr>
            <a:xfrm>
              <a:off x="693592" y="389544"/>
              <a:ext cx="2719187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dirty="0"/>
            </a:p>
          </p:txBody>
        </p:sp>
        <p:sp>
          <p:nvSpPr>
            <p:cNvPr id="11" name="Google Shape;173;p33">
              <a:extLst>
                <a:ext uri="{FF2B5EF4-FFF2-40B4-BE49-F238E27FC236}">
                  <a16:creationId xmlns:a16="http://schemas.microsoft.com/office/drawing/2014/main" id="{D52B2AD8-64A3-4D9C-9CD7-14333BB91A35}"/>
                </a:ext>
              </a:extLst>
            </p:cNvPr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74;p33">
              <a:extLst>
                <a:ext uri="{FF2B5EF4-FFF2-40B4-BE49-F238E27FC236}">
                  <a16:creationId xmlns:a16="http://schemas.microsoft.com/office/drawing/2014/main" id="{7DA2731F-B919-418F-B004-32CBAF4ED6E6}"/>
                </a:ext>
              </a:extLst>
            </p:cNvPr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75;p33">
              <a:extLst>
                <a:ext uri="{FF2B5EF4-FFF2-40B4-BE49-F238E27FC236}">
                  <a16:creationId xmlns:a16="http://schemas.microsoft.com/office/drawing/2014/main" id="{F5BAB29D-CD7F-48E9-A83B-C80148F93FC0}"/>
                </a:ext>
              </a:extLst>
            </p:cNvPr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;p33">
              <a:extLst>
                <a:ext uri="{FF2B5EF4-FFF2-40B4-BE49-F238E27FC236}">
                  <a16:creationId xmlns:a16="http://schemas.microsoft.com/office/drawing/2014/main" id="{A2815F5B-D5EA-45C1-9E11-9B6640847D67}"/>
                </a:ext>
              </a:extLst>
            </p:cNvPr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77;p33">
              <a:extLst>
                <a:ext uri="{FF2B5EF4-FFF2-40B4-BE49-F238E27FC236}">
                  <a16:creationId xmlns:a16="http://schemas.microsoft.com/office/drawing/2014/main" id="{3B06A214-1C1F-442D-BBD3-3EA1955C908C}"/>
                </a:ext>
              </a:extLst>
            </p:cNvPr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78;p33">
              <a:extLst>
                <a:ext uri="{FF2B5EF4-FFF2-40B4-BE49-F238E27FC236}">
                  <a16:creationId xmlns:a16="http://schemas.microsoft.com/office/drawing/2014/main" id="{5E4FB930-B084-4F30-BD84-E5DA62331B06}"/>
                </a:ext>
              </a:extLst>
            </p:cNvPr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9;p33">
              <a:extLst>
                <a:ext uri="{FF2B5EF4-FFF2-40B4-BE49-F238E27FC236}">
                  <a16:creationId xmlns:a16="http://schemas.microsoft.com/office/drawing/2014/main" id="{DCC32C01-B552-4E40-B8C7-800B945CC1EF}"/>
                </a:ext>
              </a:extLst>
            </p:cNvPr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0;p33">
              <a:extLst>
                <a:ext uri="{FF2B5EF4-FFF2-40B4-BE49-F238E27FC236}">
                  <a16:creationId xmlns:a16="http://schemas.microsoft.com/office/drawing/2014/main" id="{FEB935A8-7EDB-4488-8017-0042C7A0D1CD}"/>
                </a:ext>
              </a:extLst>
            </p:cNvPr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81;p33">
              <a:extLst>
                <a:ext uri="{FF2B5EF4-FFF2-40B4-BE49-F238E27FC236}">
                  <a16:creationId xmlns:a16="http://schemas.microsoft.com/office/drawing/2014/main" id="{FC5FA9B9-7C28-4748-94CC-5E49F0A2CE75}"/>
                </a:ext>
              </a:extLst>
            </p:cNvPr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82;p33">
              <a:extLst>
                <a:ext uri="{FF2B5EF4-FFF2-40B4-BE49-F238E27FC236}">
                  <a16:creationId xmlns:a16="http://schemas.microsoft.com/office/drawing/2014/main" id="{E81E1254-0A72-4D42-9226-B986B2264D2D}"/>
                </a:ext>
              </a:extLst>
            </p:cNvPr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83;p33">
              <a:extLst>
                <a:ext uri="{FF2B5EF4-FFF2-40B4-BE49-F238E27FC236}">
                  <a16:creationId xmlns:a16="http://schemas.microsoft.com/office/drawing/2014/main" id="{CFC766F1-B9D7-4712-9239-635325FD3A57}"/>
                </a:ext>
              </a:extLst>
            </p:cNvPr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4;p33">
              <a:extLst>
                <a:ext uri="{FF2B5EF4-FFF2-40B4-BE49-F238E27FC236}">
                  <a16:creationId xmlns:a16="http://schemas.microsoft.com/office/drawing/2014/main" id="{8BE7A98F-C2FC-468B-8F7E-C6EB60DDD4AB}"/>
                </a:ext>
              </a:extLst>
            </p:cNvPr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85;p33">
              <a:extLst>
                <a:ext uri="{FF2B5EF4-FFF2-40B4-BE49-F238E27FC236}">
                  <a16:creationId xmlns:a16="http://schemas.microsoft.com/office/drawing/2014/main" id="{B1D83E2A-E912-4B6F-B551-28D9932DDF62}"/>
                </a:ext>
              </a:extLst>
            </p:cNvPr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86;p33">
              <a:extLst>
                <a:ext uri="{FF2B5EF4-FFF2-40B4-BE49-F238E27FC236}">
                  <a16:creationId xmlns:a16="http://schemas.microsoft.com/office/drawing/2014/main" id="{89D55AC2-5247-45BB-8313-0C15690655D0}"/>
                </a:ext>
              </a:extLst>
            </p:cNvPr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87;p33">
              <a:extLst>
                <a:ext uri="{FF2B5EF4-FFF2-40B4-BE49-F238E27FC236}">
                  <a16:creationId xmlns:a16="http://schemas.microsoft.com/office/drawing/2014/main" id="{57181E0A-8A71-4445-9D52-5D3932E032D3}"/>
                </a:ext>
              </a:extLst>
            </p:cNvPr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88;p33">
              <a:extLst>
                <a:ext uri="{FF2B5EF4-FFF2-40B4-BE49-F238E27FC236}">
                  <a16:creationId xmlns:a16="http://schemas.microsoft.com/office/drawing/2014/main" id="{AAA539ED-DEFB-4981-AA33-6281AF0662C1}"/>
                </a:ext>
              </a:extLst>
            </p:cNvPr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89;p33">
              <a:extLst>
                <a:ext uri="{FF2B5EF4-FFF2-40B4-BE49-F238E27FC236}">
                  <a16:creationId xmlns:a16="http://schemas.microsoft.com/office/drawing/2014/main" id="{6189FA54-88C2-4C4B-8CC7-5D593D286BD3}"/>
                </a:ext>
              </a:extLst>
            </p:cNvPr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849992D-1670-430C-AA67-577CE91F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902" y="544308"/>
            <a:ext cx="3416286" cy="502500"/>
          </a:xfrm>
        </p:spPr>
        <p:txBody>
          <a:bodyPr/>
          <a:lstStyle/>
          <a:p>
            <a:r>
              <a:rPr lang="bg-BG" sz="3200" b="1" dirty="0">
                <a:latin typeface="Amatic SC" panose="00000500000000000000" pitchFamily="2" charset="-79"/>
                <a:cs typeface="Amatic SC" panose="00000500000000000000" pitchFamily="2" charset="-79"/>
              </a:rPr>
              <a:t>Система за управление на проектите</a:t>
            </a:r>
          </a:p>
        </p:txBody>
      </p:sp>
      <p:sp>
        <p:nvSpPr>
          <p:cNvPr id="35" name="Заглавие 2">
            <a:extLst>
              <a:ext uri="{FF2B5EF4-FFF2-40B4-BE49-F238E27FC236}">
                <a16:creationId xmlns:a16="http://schemas.microsoft.com/office/drawing/2014/main" id="{5EEBD49C-A4BF-4C35-8132-3C9ABB4C3080}"/>
              </a:ext>
            </a:extLst>
          </p:cNvPr>
          <p:cNvSpPr txBox="1">
            <a:spLocks/>
          </p:cNvSpPr>
          <p:nvPr/>
        </p:nvSpPr>
        <p:spPr>
          <a:xfrm>
            <a:off x="883521" y="1418442"/>
            <a:ext cx="3499876" cy="156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1600" dirty="0">
              <a:latin typeface="Gabriola" panose="04040605051002020D02" pitchFamily="82" charset="0"/>
              <a:cs typeface="Amatic SC" panose="00000500000000000000" pitchFamily="2" charset="-79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Софтуер, който предоставя възможност за цялостно проследяване на работата по даден проект. </a:t>
            </a:r>
            <a:endParaRPr lang="bg-BG" sz="3600" dirty="0">
              <a:latin typeface="Gabriola" panose="04040605051002020D02" pitchFamily="82" charset="0"/>
              <a:cs typeface="Amatic SC" panose="00000500000000000000" pitchFamily="2" charset="-79"/>
            </a:endParaRPr>
          </a:p>
        </p:txBody>
      </p:sp>
      <p:sp>
        <p:nvSpPr>
          <p:cNvPr id="38" name="Заглавие 2">
            <a:extLst>
              <a:ext uri="{FF2B5EF4-FFF2-40B4-BE49-F238E27FC236}">
                <a16:creationId xmlns:a16="http://schemas.microsoft.com/office/drawing/2014/main" id="{34498486-F70B-45F1-9C26-16D8DCA4087C}"/>
              </a:ext>
            </a:extLst>
          </p:cNvPr>
          <p:cNvSpPr txBox="1">
            <a:spLocks/>
          </p:cNvSpPr>
          <p:nvPr/>
        </p:nvSpPr>
        <p:spPr>
          <a:xfrm>
            <a:off x="4927290" y="695469"/>
            <a:ext cx="3499876" cy="164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Използваме „</a:t>
            </a:r>
            <a:r>
              <a:rPr lang="en-US" sz="1600" dirty="0">
                <a:latin typeface="Gabriola" panose="04040605051002020D02" pitchFamily="82" charset="0"/>
                <a:cs typeface="Amatic SC" panose="00000500000000000000" pitchFamily="2" charset="-79"/>
              </a:rPr>
              <a:t>Kanban</a:t>
            </a: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“</a:t>
            </a:r>
            <a:r>
              <a:rPr lang="en-US" sz="1600" dirty="0">
                <a:latin typeface="Gabriola" panose="04040605051002020D02" pitchFamily="82" charset="0"/>
                <a:cs typeface="Amatic SC" panose="00000500000000000000" pitchFamily="2" charset="-79"/>
              </a:rPr>
              <a:t> </a:t>
            </a: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метод</a:t>
            </a:r>
            <a:r>
              <a:rPr lang="en-US" sz="1600" dirty="0">
                <a:latin typeface="Gabriola" panose="04040605051002020D02" pitchFamily="82" charset="0"/>
                <a:cs typeface="Amatic SC" panose="00000500000000000000" pitchFamily="2" charset="-79"/>
              </a:rPr>
              <a:t> </a:t>
            </a:r>
            <a:endParaRPr lang="bg-BG" sz="1600" dirty="0">
              <a:latin typeface="Gabriola" panose="04040605051002020D02" pitchFamily="82" charset="0"/>
              <a:cs typeface="Amatic SC" panose="00000500000000000000" pitchFamily="2" charset="-79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Създаден да помогне на екипа непрекъснато да подобрява времето и да увеличава ефективността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Визуално представя процесите и задачите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Основни компоненти: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bg-BG" sz="1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bg-BG" sz="1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43" name="Текстово поле 42">
            <a:extLst>
              <a:ext uri="{FF2B5EF4-FFF2-40B4-BE49-F238E27FC236}">
                <a16:creationId xmlns:a16="http://schemas.microsoft.com/office/drawing/2014/main" id="{3C73606F-0249-44CD-B990-B0877FE3B0F8}"/>
              </a:ext>
            </a:extLst>
          </p:cNvPr>
          <p:cNvSpPr txBox="1"/>
          <p:nvPr/>
        </p:nvSpPr>
        <p:spPr>
          <a:xfrm>
            <a:off x="5267674" y="1889846"/>
            <a:ext cx="30830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q"/>
            </a:pPr>
            <a:r>
              <a:rPr lang="bg-BG" sz="1400" dirty="0">
                <a:solidFill>
                  <a:srgbClr val="5A3E3A"/>
                </a:solidFill>
                <a:latin typeface="Gabriola" panose="04040605051002020D02" pitchFamily="82" charset="0"/>
                <a:cs typeface="Amatic SC" panose="00000500000000000000" pitchFamily="2" charset="-79"/>
              </a:rPr>
              <a:t>Карти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q"/>
            </a:pPr>
            <a:r>
              <a:rPr lang="bg-BG" sz="1400" dirty="0">
                <a:solidFill>
                  <a:srgbClr val="5A3E3A"/>
                </a:solidFill>
                <a:latin typeface="Gabriola" panose="04040605051002020D02" pitchFamily="82" charset="0"/>
                <a:cs typeface="Amatic SC" panose="00000500000000000000" pitchFamily="2" charset="-79"/>
              </a:rPr>
              <a:t>Колони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q"/>
            </a:pPr>
            <a:r>
              <a:rPr lang="bg-BG" sz="1400" dirty="0">
                <a:solidFill>
                  <a:srgbClr val="5A3E3A"/>
                </a:solidFill>
                <a:latin typeface="Gabriola" panose="04040605051002020D02" pitchFamily="82" charset="0"/>
                <a:cs typeface="Amatic SC" panose="00000500000000000000" pitchFamily="2" charset="-79"/>
              </a:rPr>
              <a:t>Разделителни линии</a:t>
            </a:r>
          </a:p>
        </p:txBody>
      </p:sp>
      <p:pic>
        <p:nvPicPr>
          <p:cNvPr id="47" name="Картина 46">
            <a:extLst>
              <a:ext uri="{FF2B5EF4-FFF2-40B4-BE49-F238E27FC236}">
                <a16:creationId xmlns:a16="http://schemas.microsoft.com/office/drawing/2014/main" id="{32DE8DAA-3857-4DA3-A131-E1255E01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368" y="2716052"/>
            <a:ext cx="3838273" cy="1572660"/>
          </a:xfrm>
          <a:prstGeom prst="rect">
            <a:avLst/>
          </a:prstGeom>
        </p:spPr>
      </p:pic>
      <p:pic>
        <p:nvPicPr>
          <p:cNvPr id="28" name="Картина 27">
            <a:extLst>
              <a:ext uri="{FF2B5EF4-FFF2-40B4-BE49-F238E27FC236}">
                <a16:creationId xmlns:a16="http://schemas.microsoft.com/office/drawing/2014/main" id="{1027CA2F-E639-45FB-92D5-C94691E3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1" y="2918506"/>
            <a:ext cx="3499876" cy="8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;p33">
            <a:extLst>
              <a:ext uri="{FF2B5EF4-FFF2-40B4-BE49-F238E27FC236}">
                <a16:creationId xmlns:a16="http://schemas.microsoft.com/office/drawing/2014/main" id="{78EC8391-9AD4-4869-A91D-A2C6879D9C58}"/>
              </a:ext>
            </a:extLst>
          </p:cNvPr>
          <p:cNvGrpSpPr/>
          <p:nvPr/>
        </p:nvGrpSpPr>
        <p:grpSpPr>
          <a:xfrm rot="134293">
            <a:off x="94349" y="64462"/>
            <a:ext cx="8820721" cy="5003975"/>
            <a:chOff x="577150" y="371675"/>
            <a:chExt cx="2899721" cy="1958150"/>
          </a:xfrm>
        </p:grpSpPr>
        <p:sp>
          <p:nvSpPr>
            <p:cNvPr id="5" name="Google Shape;167;p33">
              <a:extLst>
                <a:ext uri="{FF2B5EF4-FFF2-40B4-BE49-F238E27FC236}">
                  <a16:creationId xmlns:a16="http://schemas.microsoft.com/office/drawing/2014/main" id="{D10DA0EA-5A31-4A33-9844-7F0AEABB9343}"/>
                </a:ext>
              </a:extLst>
            </p:cNvPr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68;p33">
              <a:extLst>
                <a:ext uri="{FF2B5EF4-FFF2-40B4-BE49-F238E27FC236}">
                  <a16:creationId xmlns:a16="http://schemas.microsoft.com/office/drawing/2014/main" id="{2996A07D-8244-48FF-8E3C-4D56B9BA6874}"/>
                </a:ext>
              </a:extLst>
            </p:cNvPr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69;p33">
              <a:extLst>
                <a:ext uri="{FF2B5EF4-FFF2-40B4-BE49-F238E27FC236}">
                  <a16:creationId xmlns:a16="http://schemas.microsoft.com/office/drawing/2014/main" id="{23C98D91-A95A-4923-AA75-5093728873E9}"/>
                </a:ext>
              </a:extLst>
            </p:cNvPr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70;p33">
              <a:extLst>
                <a:ext uri="{FF2B5EF4-FFF2-40B4-BE49-F238E27FC236}">
                  <a16:creationId xmlns:a16="http://schemas.microsoft.com/office/drawing/2014/main" id="{C46A5EF1-0A68-415B-B7D5-C20D488597B7}"/>
                </a:ext>
              </a:extLst>
            </p:cNvPr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71;p33">
              <a:extLst>
                <a:ext uri="{FF2B5EF4-FFF2-40B4-BE49-F238E27FC236}">
                  <a16:creationId xmlns:a16="http://schemas.microsoft.com/office/drawing/2014/main" id="{55A47C10-06D2-4E57-9019-910AEC302056}"/>
                </a:ext>
              </a:extLst>
            </p:cNvPr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72;p33">
              <a:extLst>
                <a:ext uri="{FF2B5EF4-FFF2-40B4-BE49-F238E27FC236}">
                  <a16:creationId xmlns:a16="http://schemas.microsoft.com/office/drawing/2014/main" id="{02C0CB1C-965E-4977-879D-A62AF07738CE}"/>
                </a:ext>
              </a:extLst>
            </p:cNvPr>
            <p:cNvSpPr/>
            <p:nvPr/>
          </p:nvSpPr>
          <p:spPr>
            <a:xfrm>
              <a:off x="686307" y="389544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73;p33">
              <a:extLst>
                <a:ext uri="{FF2B5EF4-FFF2-40B4-BE49-F238E27FC236}">
                  <a16:creationId xmlns:a16="http://schemas.microsoft.com/office/drawing/2014/main" id="{D52B2AD8-64A3-4D9C-9CD7-14333BB91A35}"/>
                </a:ext>
              </a:extLst>
            </p:cNvPr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74;p33">
              <a:extLst>
                <a:ext uri="{FF2B5EF4-FFF2-40B4-BE49-F238E27FC236}">
                  <a16:creationId xmlns:a16="http://schemas.microsoft.com/office/drawing/2014/main" id="{7DA2731F-B919-418F-B004-32CBAF4ED6E6}"/>
                </a:ext>
              </a:extLst>
            </p:cNvPr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75;p33">
              <a:extLst>
                <a:ext uri="{FF2B5EF4-FFF2-40B4-BE49-F238E27FC236}">
                  <a16:creationId xmlns:a16="http://schemas.microsoft.com/office/drawing/2014/main" id="{F5BAB29D-CD7F-48E9-A83B-C80148F93FC0}"/>
                </a:ext>
              </a:extLst>
            </p:cNvPr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;p33">
              <a:extLst>
                <a:ext uri="{FF2B5EF4-FFF2-40B4-BE49-F238E27FC236}">
                  <a16:creationId xmlns:a16="http://schemas.microsoft.com/office/drawing/2014/main" id="{A2815F5B-D5EA-45C1-9E11-9B6640847D67}"/>
                </a:ext>
              </a:extLst>
            </p:cNvPr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77;p33">
              <a:extLst>
                <a:ext uri="{FF2B5EF4-FFF2-40B4-BE49-F238E27FC236}">
                  <a16:creationId xmlns:a16="http://schemas.microsoft.com/office/drawing/2014/main" id="{3B06A214-1C1F-442D-BBD3-3EA1955C908C}"/>
                </a:ext>
              </a:extLst>
            </p:cNvPr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78;p33">
              <a:extLst>
                <a:ext uri="{FF2B5EF4-FFF2-40B4-BE49-F238E27FC236}">
                  <a16:creationId xmlns:a16="http://schemas.microsoft.com/office/drawing/2014/main" id="{5E4FB930-B084-4F30-BD84-E5DA62331B06}"/>
                </a:ext>
              </a:extLst>
            </p:cNvPr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9;p33">
              <a:extLst>
                <a:ext uri="{FF2B5EF4-FFF2-40B4-BE49-F238E27FC236}">
                  <a16:creationId xmlns:a16="http://schemas.microsoft.com/office/drawing/2014/main" id="{DCC32C01-B552-4E40-B8C7-800B945CC1EF}"/>
                </a:ext>
              </a:extLst>
            </p:cNvPr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0;p33">
              <a:extLst>
                <a:ext uri="{FF2B5EF4-FFF2-40B4-BE49-F238E27FC236}">
                  <a16:creationId xmlns:a16="http://schemas.microsoft.com/office/drawing/2014/main" id="{FEB935A8-7EDB-4488-8017-0042C7A0D1CD}"/>
                </a:ext>
              </a:extLst>
            </p:cNvPr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81;p33">
              <a:extLst>
                <a:ext uri="{FF2B5EF4-FFF2-40B4-BE49-F238E27FC236}">
                  <a16:creationId xmlns:a16="http://schemas.microsoft.com/office/drawing/2014/main" id="{FC5FA9B9-7C28-4748-94CC-5E49F0A2CE75}"/>
                </a:ext>
              </a:extLst>
            </p:cNvPr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82;p33">
              <a:extLst>
                <a:ext uri="{FF2B5EF4-FFF2-40B4-BE49-F238E27FC236}">
                  <a16:creationId xmlns:a16="http://schemas.microsoft.com/office/drawing/2014/main" id="{E81E1254-0A72-4D42-9226-B986B2264D2D}"/>
                </a:ext>
              </a:extLst>
            </p:cNvPr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83;p33">
              <a:extLst>
                <a:ext uri="{FF2B5EF4-FFF2-40B4-BE49-F238E27FC236}">
                  <a16:creationId xmlns:a16="http://schemas.microsoft.com/office/drawing/2014/main" id="{CFC766F1-B9D7-4712-9239-635325FD3A57}"/>
                </a:ext>
              </a:extLst>
            </p:cNvPr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4;p33">
              <a:extLst>
                <a:ext uri="{FF2B5EF4-FFF2-40B4-BE49-F238E27FC236}">
                  <a16:creationId xmlns:a16="http://schemas.microsoft.com/office/drawing/2014/main" id="{8BE7A98F-C2FC-468B-8F7E-C6EB60DDD4AB}"/>
                </a:ext>
              </a:extLst>
            </p:cNvPr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85;p33">
              <a:extLst>
                <a:ext uri="{FF2B5EF4-FFF2-40B4-BE49-F238E27FC236}">
                  <a16:creationId xmlns:a16="http://schemas.microsoft.com/office/drawing/2014/main" id="{B1D83E2A-E912-4B6F-B551-28D9932DDF62}"/>
                </a:ext>
              </a:extLst>
            </p:cNvPr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86;p33">
              <a:extLst>
                <a:ext uri="{FF2B5EF4-FFF2-40B4-BE49-F238E27FC236}">
                  <a16:creationId xmlns:a16="http://schemas.microsoft.com/office/drawing/2014/main" id="{89D55AC2-5247-45BB-8313-0C15690655D0}"/>
                </a:ext>
              </a:extLst>
            </p:cNvPr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87;p33">
              <a:extLst>
                <a:ext uri="{FF2B5EF4-FFF2-40B4-BE49-F238E27FC236}">
                  <a16:creationId xmlns:a16="http://schemas.microsoft.com/office/drawing/2014/main" id="{57181E0A-8A71-4445-9D52-5D3932E032D3}"/>
                </a:ext>
              </a:extLst>
            </p:cNvPr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88;p33">
              <a:extLst>
                <a:ext uri="{FF2B5EF4-FFF2-40B4-BE49-F238E27FC236}">
                  <a16:creationId xmlns:a16="http://schemas.microsoft.com/office/drawing/2014/main" id="{AAA539ED-DEFB-4981-AA33-6281AF0662C1}"/>
                </a:ext>
              </a:extLst>
            </p:cNvPr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89;p33">
              <a:extLst>
                <a:ext uri="{FF2B5EF4-FFF2-40B4-BE49-F238E27FC236}">
                  <a16:creationId xmlns:a16="http://schemas.microsoft.com/office/drawing/2014/main" id="{6189FA54-88C2-4C4B-8CC7-5D593D286BD3}"/>
                </a:ext>
              </a:extLst>
            </p:cNvPr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849992D-1670-430C-AA67-577CE91F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901" y="544308"/>
            <a:ext cx="3668099" cy="502500"/>
          </a:xfrm>
        </p:spPr>
        <p:txBody>
          <a:bodyPr/>
          <a:lstStyle/>
          <a:p>
            <a:r>
              <a:rPr lang="bg-BG" sz="3200" b="1" dirty="0">
                <a:latin typeface="Amatic SC" panose="00000500000000000000" pitchFamily="2" charset="-79"/>
                <a:cs typeface="Amatic SC" panose="00000500000000000000" pitchFamily="2" charset="-79"/>
              </a:rPr>
              <a:t>Методология за разработка на софтуера</a:t>
            </a:r>
          </a:p>
        </p:txBody>
      </p:sp>
      <p:pic>
        <p:nvPicPr>
          <p:cNvPr id="28" name="Картина 27">
            <a:extLst>
              <a:ext uri="{FF2B5EF4-FFF2-40B4-BE49-F238E27FC236}">
                <a16:creationId xmlns:a16="http://schemas.microsoft.com/office/drawing/2014/main" id="{D70DBB2B-6A2D-4919-9297-C0520C88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99512" l="714" r="99185">
                        <a14:foregroundMark x1="6422" y1="5176" x2="6422" y2="5176"/>
                        <a14:foregroundMark x1="4995" y1="1953" x2="4995" y2="1953"/>
                        <a14:foregroundMark x1="917" y1="3809" x2="917" y2="3809"/>
                        <a14:foregroundMark x1="24057" y1="20605" x2="24057" y2="20605"/>
                        <a14:foregroundMark x1="40265" y1="30566" x2="40265" y2="30566"/>
                        <a14:foregroundMark x1="61774" y1="48438" x2="61774" y2="48438"/>
                        <a14:foregroundMark x1="64118" y1="50781" x2="64118" y2="50781"/>
                        <a14:foregroundMark x1="65443" y1="50977" x2="65443" y2="50977"/>
                        <a14:foregroundMark x1="64220" y1="52734" x2="64220" y2="52734"/>
                        <a14:foregroundMark x1="61570" y1="81641" x2="61570" y2="81641"/>
                        <a14:foregroundMark x1="62080" y1="85840" x2="62080" y2="85840"/>
                        <a14:foregroundMark x1="67992" y1="91699" x2="67992" y2="91699"/>
                        <a14:foregroundMark x1="73089" y1="95703" x2="73089" y2="95703"/>
                        <a14:foregroundMark x1="68196" y1="93945" x2="68196" y2="93945"/>
                        <a14:foregroundMark x1="64322" y1="95020" x2="88277" y2="96094"/>
                        <a14:foregroundMark x1="87666" y1="93945" x2="64424" y2="95801"/>
                        <a14:foregroundMark x1="52905" y1="99512" x2="52905" y2="99512"/>
                        <a14:foregroundMark x1="50051" y1="96680" x2="50051" y2="96680"/>
                        <a14:foregroundMark x1="52192" y1="91797" x2="52192" y2="91797"/>
                        <a14:foregroundMark x1="88481" y1="93359" x2="91947" y2="95020"/>
                        <a14:foregroundMark x1="95719" y1="95117" x2="95719" y2="95117"/>
                        <a14:foregroundMark x1="93986" y1="90137" x2="93986" y2="90137"/>
                        <a14:foregroundMark x1="98267" y1="89160" x2="98267" y2="89160"/>
                        <a14:foregroundMark x1="99185" y1="93262" x2="99185" y2="93262"/>
                        <a14:foregroundMark x1="98165" y1="97656" x2="98165" y2="97656"/>
                        <a14:foregroundMark x1="94597" y1="80859" x2="94597" y2="80859"/>
                        <a14:backgroundMark x1="306" y1="391" x2="306" y2="391"/>
                        <a14:backgroundMark x1="63405" y1="24707" x2="63405" y2="247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1209" y="773544"/>
            <a:ext cx="3445391" cy="3596412"/>
          </a:xfrm>
          <a:prstGeom prst="rect">
            <a:avLst/>
          </a:prstGeom>
        </p:spPr>
      </p:pic>
      <p:sp>
        <p:nvSpPr>
          <p:cNvPr id="29" name="Заглавие 2">
            <a:extLst>
              <a:ext uri="{FF2B5EF4-FFF2-40B4-BE49-F238E27FC236}">
                <a16:creationId xmlns:a16="http://schemas.microsoft.com/office/drawing/2014/main" id="{E4477CAF-4AF8-4D1E-AAF4-C145B57F144D}"/>
              </a:ext>
            </a:extLst>
          </p:cNvPr>
          <p:cNvSpPr txBox="1">
            <a:spLocks/>
          </p:cNvSpPr>
          <p:nvPr/>
        </p:nvSpPr>
        <p:spPr>
          <a:xfrm>
            <a:off x="903900" y="1669693"/>
            <a:ext cx="3668099" cy="263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Систематичен и последователен подход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Всички фази протичат последователно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Всяка фаза завършва с работен продукт, с който работи следващата фаза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bg-BG" sz="1600" dirty="0">
                <a:latin typeface="Gabriola" panose="04040605051002020D02" pitchFamily="82" charset="0"/>
                <a:cs typeface="Amatic SC" panose="00000500000000000000" pitchFamily="2" charset="-79"/>
              </a:rPr>
              <a:t>Ролите на хората от екипа не се променят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bg-BG" sz="1600" dirty="0">
              <a:latin typeface="Gabriola" panose="04040605051002020D02" pitchFamily="82" charset="0"/>
              <a:cs typeface="Amatic SC" panose="00000500000000000000" pitchFamily="2" charset="-79"/>
            </a:endParaRPr>
          </a:p>
        </p:txBody>
      </p:sp>
      <p:grpSp>
        <p:nvGrpSpPr>
          <p:cNvPr id="30" name="Google Shape;2051;p66">
            <a:extLst>
              <a:ext uri="{FF2B5EF4-FFF2-40B4-BE49-F238E27FC236}">
                <a16:creationId xmlns:a16="http://schemas.microsoft.com/office/drawing/2014/main" id="{3BFB9D2D-6887-44D4-82BE-035749ADA7A0}"/>
              </a:ext>
            </a:extLst>
          </p:cNvPr>
          <p:cNvGrpSpPr/>
          <p:nvPr/>
        </p:nvGrpSpPr>
        <p:grpSpPr>
          <a:xfrm>
            <a:off x="627022" y="3772135"/>
            <a:ext cx="1311677" cy="827057"/>
            <a:chOff x="7887481" y="3161110"/>
            <a:chExt cx="799315" cy="504026"/>
          </a:xfrm>
        </p:grpSpPr>
        <p:sp>
          <p:nvSpPr>
            <p:cNvPr id="31" name="Google Shape;2052;p66">
              <a:extLst>
                <a:ext uri="{FF2B5EF4-FFF2-40B4-BE49-F238E27FC236}">
                  <a16:creationId xmlns:a16="http://schemas.microsoft.com/office/drawing/2014/main" id="{4538290F-4459-426B-B3B1-9B61F3AD3560}"/>
                </a:ext>
              </a:extLst>
            </p:cNvPr>
            <p:cNvSpPr/>
            <p:nvPr/>
          </p:nvSpPr>
          <p:spPr>
            <a:xfrm>
              <a:off x="7887481" y="3161110"/>
              <a:ext cx="799315" cy="504026"/>
            </a:xfrm>
            <a:custGeom>
              <a:avLst/>
              <a:gdLst/>
              <a:ahLst/>
              <a:cxnLst/>
              <a:rect l="l" t="t" r="r" b="b"/>
              <a:pathLst>
                <a:path w="21647" h="13650" extrusionOk="0">
                  <a:moveTo>
                    <a:pt x="10999" y="137"/>
                  </a:moveTo>
                  <a:cubicBezTo>
                    <a:pt x="11485" y="137"/>
                    <a:pt x="12073" y="318"/>
                    <a:pt x="12301" y="701"/>
                  </a:cubicBezTo>
                  <a:cubicBezTo>
                    <a:pt x="12479" y="1006"/>
                    <a:pt x="12402" y="1350"/>
                    <a:pt x="12059" y="1478"/>
                  </a:cubicBezTo>
                  <a:cubicBezTo>
                    <a:pt x="11842" y="1567"/>
                    <a:pt x="11588" y="1579"/>
                    <a:pt x="11346" y="1605"/>
                  </a:cubicBezTo>
                  <a:cubicBezTo>
                    <a:pt x="11104" y="1639"/>
                    <a:pt x="10821" y="1690"/>
                    <a:pt x="10547" y="1690"/>
                  </a:cubicBezTo>
                  <a:cubicBezTo>
                    <a:pt x="10214" y="1690"/>
                    <a:pt x="9894" y="1616"/>
                    <a:pt x="9678" y="1350"/>
                  </a:cubicBezTo>
                  <a:cubicBezTo>
                    <a:pt x="9728" y="1325"/>
                    <a:pt x="9741" y="1274"/>
                    <a:pt x="9690" y="1223"/>
                  </a:cubicBezTo>
                  <a:cubicBezTo>
                    <a:pt x="9474" y="1019"/>
                    <a:pt x="9767" y="688"/>
                    <a:pt x="9945" y="523"/>
                  </a:cubicBezTo>
                  <a:cubicBezTo>
                    <a:pt x="10149" y="332"/>
                    <a:pt x="10403" y="204"/>
                    <a:pt x="10683" y="166"/>
                  </a:cubicBezTo>
                  <a:cubicBezTo>
                    <a:pt x="10779" y="147"/>
                    <a:pt x="10886" y="137"/>
                    <a:pt x="10999" y="137"/>
                  </a:cubicBezTo>
                  <a:close/>
                  <a:moveTo>
                    <a:pt x="3260" y="4139"/>
                  </a:moveTo>
                  <a:cubicBezTo>
                    <a:pt x="3349" y="4381"/>
                    <a:pt x="3515" y="4585"/>
                    <a:pt x="3706" y="4776"/>
                  </a:cubicBezTo>
                  <a:cubicBezTo>
                    <a:pt x="3693" y="4941"/>
                    <a:pt x="3693" y="5145"/>
                    <a:pt x="3667" y="5336"/>
                  </a:cubicBezTo>
                  <a:cubicBezTo>
                    <a:pt x="3513" y="5263"/>
                    <a:pt x="3332" y="5231"/>
                    <a:pt x="3149" y="5231"/>
                  </a:cubicBezTo>
                  <a:cubicBezTo>
                    <a:pt x="3045" y="5231"/>
                    <a:pt x="2941" y="5241"/>
                    <a:pt x="2840" y="5259"/>
                  </a:cubicBezTo>
                  <a:cubicBezTo>
                    <a:pt x="2865" y="5094"/>
                    <a:pt x="2891" y="4916"/>
                    <a:pt x="2916" y="4763"/>
                  </a:cubicBezTo>
                  <a:cubicBezTo>
                    <a:pt x="2942" y="4495"/>
                    <a:pt x="2942" y="4304"/>
                    <a:pt x="3234" y="4177"/>
                  </a:cubicBezTo>
                  <a:cubicBezTo>
                    <a:pt x="3247" y="4177"/>
                    <a:pt x="3260" y="4152"/>
                    <a:pt x="3260" y="4139"/>
                  </a:cubicBezTo>
                  <a:close/>
                  <a:moveTo>
                    <a:pt x="1162" y="3234"/>
                  </a:moveTo>
                  <a:cubicBezTo>
                    <a:pt x="1173" y="3234"/>
                    <a:pt x="1185" y="3234"/>
                    <a:pt x="1197" y="3235"/>
                  </a:cubicBezTo>
                  <a:cubicBezTo>
                    <a:pt x="1324" y="3235"/>
                    <a:pt x="1465" y="3298"/>
                    <a:pt x="1592" y="3324"/>
                  </a:cubicBezTo>
                  <a:cubicBezTo>
                    <a:pt x="1872" y="3413"/>
                    <a:pt x="2152" y="3515"/>
                    <a:pt x="2407" y="3642"/>
                  </a:cubicBezTo>
                  <a:cubicBezTo>
                    <a:pt x="2623" y="3757"/>
                    <a:pt x="2878" y="3871"/>
                    <a:pt x="2980" y="4113"/>
                  </a:cubicBezTo>
                  <a:cubicBezTo>
                    <a:pt x="2891" y="4152"/>
                    <a:pt x="2852" y="4241"/>
                    <a:pt x="2814" y="4330"/>
                  </a:cubicBezTo>
                  <a:cubicBezTo>
                    <a:pt x="2738" y="4597"/>
                    <a:pt x="2712" y="4916"/>
                    <a:pt x="2687" y="5196"/>
                  </a:cubicBezTo>
                  <a:cubicBezTo>
                    <a:pt x="2674" y="5196"/>
                    <a:pt x="2661" y="5208"/>
                    <a:pt x="2636" y="5221"/>
                  </a:cubicBezTo>
                  <a:cubicBezTo>
                    <a:pt x="2537" y="5429"/>
                    <a:pt x="2370" y="5498"/>
                    <a:pt x="2177" y="5498"/>
                  </a:cubicBezTo>
                  <a:cubicBezTo>
                    <a:pt x="1851" y="5498"/>
                    <a:pt x="1454" y="5298"/>
                    <a:pt x="1197" y="5234"/>
                  </a:cubicBezTo>
                  <a:cubicBezTo>
                    <a:pt x="1070" y="5208"/>
                    <a:pt x="917" y="5170"/>
                    <a:pt x="790" y="5158"/>
                  </a:cubicBezTo>
                  <a:cubicBezTo>
                    <a:pt x="701" y="5145"/>
                    <a:pt x="510" y="5158"/>
                    <a:pt x="433" y="5107"/>
                  </a:cubicBezTo>
                  <a:cubicBezTo>
                    <a:pt x="242" y="5017"/>
                    <a:pt x="306" y="4839"/>
                    <a:pt x="344" y="4686"/>
                  </a:cubicBezTo>
                  <a:cubicBezTo>
                    <a:pt x="382" y="4559"/>
                    <a:pt x="433" y="4406"/>
                    <a:pt x="471" y="4279"/>
                  </a:cubicBezTo>
                  <a:cubicBezTo>
                    <a:pt x="573" y="4012"/>
                    <a:pt x="662" y="3757"/>
                    <a:pt x="790" y="3502"/>
                  </a:cubicBezTo>
                  <a:cubicBezTo>
                    <a:pt x="874" y="3334"/>
                    <a:pt x="969" y="3234"/>
                    <a:pt x="1162" y="3234"/>
                  </a:cubicBezTo>
                  <a:close/>
                  <a:moveTo>
                    <a:pt x="9271" y="635"/>
                  </a:moveTo>
                  <a:cubicBezTo>
                    <a:pt x="9381" y="635"/>
                    <a:pt x="9491" y="640"/>
                    <a:pt x="9601" y="650"/>
                  </a:cubicBezTo>
                  <a:cubicBezTo>
                    <a:pt x="9423" y="879"/>
                    <a:pt x="9321" y="1121"/>
                    <a:pt x="9487" y="1312"/>
                  </a:cubicBezTo>
                  <a:lnTo>
                    <a:pt x="9487" y="1350"/>
                  </a:lnTo>
                  <a:cubicBezTo>
                    <a:pt x="9699" y="1766"/>
                    <a:pt x="10139" y="1873"/>
                    <a:pt x="10572" y="1873"/>
                  </a:cubicBezTo>
                  <a:cubicBezTo>
                    <a:pt x="10710" y="1873"/>
                    <a:pt x="10847" y="1862"/>
                    <a:pt x="10976" y="1847"/>
                  </a:cubicBezTo>
                  <a:cubicBezTo>
                    <a:pt x="11295" y="1821"/>
                    <a:pt x="11613" y="1783"/>
                    <a:pt x="11919" y="1707"/>
                  </a:cubicBezTo>
                  <a:cubicBezTo>
                    <a:pt x="12148" y="1656"/>
                    <a:pt x="12364" y="1541"/>
                    <a:pt x="12479" y="1325"/>
                  </a:cubicBezTo>
                  <a:cubicBezTo>
                    <a:pt x="12593" y="1083"/>
                    <a:pt x="12555" y="841"/>
                    <a:pt x="12441" y="650"/>
                  </a:cubicBezTo>
                  <a:lnTo>
                    <a:pt x="12441" y="650"/>
                  </a:lnTo>
                  <a:cubicBezTo>
                    <a:pt x="13383" y="675"/>
                    <a:pt x="14313" y="815"/>
                    <a:pt x="15204" y="1134"/>
                  </a:cubicBezTo>
                  <a:cubicBezTo>
                    <a:pt x="16057" y="1439"/>
                    <a:pt x="16999" y="1860"/>
                    <a:pt x="17649" y="2522"/>
                  </a:cubicBezTo>
                  <a:cubicBezTo>
                    <a:pt x="17980" y="2853"/>
                    <a:pt x="18222" y="3298"/>
                    <a:pt x="18043" y="3770"/>
                  </a:cubicBezTo>
                  <a:cubicBezTo>
                    <a:pt x="17903" y="4177"/>
                    <a:pt x="17560" y="4495"/>
                    <a:pt x="17190" y="4712"/>
                  </a:cubicBezTo>
                  <a:cubicBezTo>
                    <a:pt x="16388" y="5221"/>
                    <a:pt x="15459" y="5489"/>
                    <a:pt x="14529" y="5654"/>
                  </a:cubicBezTo>
                  <a:cubicBezTo>
                    <a:pt x="13574" y="5832"/>
                    <a:pt x="12593" y="5871"/>
                    <a:pt x="11613" y="5922"/>
                  </a:cubicBezTo>
                  <a:cubicBezTo>
                    <a:pt x="11265" y="5939"/>
                    <a:pt x="10916" y="5950"/>
                    <a:pt x="10566" y="5950"/>
                  </a:cubicBezTo>
                  <a:cubicBezTo>
                    <a:pt x="9867" y="5950"/>
                    <a:pt x="9168" y="5905"/>
                    <a:pt x="8481" y="5769"/>
                  </a:cubicBezTo>
                  <a:cubicBezTo>
                    <a:pt x="7475" y="5578"/>
                    <a:pt x="6507" y="5272"/>
                    <a:pt x="5552" y="4941"/>
                  </a:cubicBezTo>
                  <a:cubicBezTo>
                    <a:pt x="5055" y="4776"/>
                    <a:pt x="4546" y="4648"/>
                    <a:pt x="4215" y="4241"/>
                  </a:cubicBezTo>
                  <a:cubicBezTo>
                    <a:pt x="3909" y="3859"/>
                    <a:pt x="3642" y="3426"/>
                    <a:pt x="3769" y="2942"/>
                  </a:cubicBezTo>
                  <a:cubicBezTo>
                    <a:pt x="4062" y="1834"/>
                    <a:pt x="5399" y="1656"/>
                    <a:pt x="6316" y="1350"/>
                  </a:cubicBezTo>
                  <a:cubicBezTo>
                    <a:pt x="7282" y="1040"/>
                    <a:pt x="8249" y="635"/>
                    <a:pt x="9271" y="635"/>
                  </a:cubicBezTo>
                  <a:close/>
                  <a:moveTo>
                    <a:pt x="20682" y="3889"/>
                  </a:moveTo>
                  <a:cubicBezTo>
                    <a:pt x="20818" y="3889"/>
                    <a:pt x="20947" y="3929"/>
                    <a:pt x="21061" y="4050"/>
                  </a:cubicBezTo>
                  <a:cubicBezTo>
                    <a:pt x="21227" y="4241"/>
                    <a:pt x="21354" y="4495"/>
                    <a:pt x="21405" y="4750"/>
                  </a:cubicBezTo>
                  <a:cubicBezTo>
                    <a:pt x="21456" y="4979"/>
                    <a:pt x="21443" y="5259"/>
                    <a:pt x="21354" y="5489"/>
                  </a:cubicBezTo>
                  <a:cubicBezTo>
                    <a:pt x="21290" y="5680"/>
                    <a:pt x="21214" y="5781"/>
                    <a:pt x="21010" y="5832"/>
                  </a:cubicBezTo>
                  <a:cubicBezTo>
                    <a:pt x="20883" y="5845"/>
                    <a:pt x="20756" y="5871"/>
                    <a:pt x="20628" y="5909"/>
                  </a:cubicBezTo>
                  <a:cubicBezTo>
                    <a:pt x="20361" y="5972"/>
                    <a:pt x="20081" y="6049"/>
                    <a:pt x="19813" y="6125"/>
                  </a:cubicBezTo>
                  <a:cubicBezTo>
                    <a:pt x="19717" y="6156"/>
                    <a:pt x="19622" y="6173"/>
                    <a:pt x="19532" y="6173"/>
                  </a:cubicBezTo>
                  <a:cubicBezTo>
                    <a:pt x="19324" y="6173"/>
                    <a:pt x="19143" y="6084"/>
                    <a:pt x="19037" y="5871"/>
                  </a:cubicBezTo>
                  <a:lnTo>
                    <a:pt x="19037" y="5718"/>
                  </a:lnTo>
                  <a:cubicBezTo>
                    <a:pt x="19037" y="5489"/>
                    <a:pt x="19113" y="5107"/>
                    <a:pt x="18960" y="4916"/>
                  </a:cubicBezTo>
                  <a:cubicBezTo>
                    <a:pt x="18922" y="4890"/>
                    <a:pt x="18884" y="4852"/>
                    <a:pt x="18858" y="4839"/>
                  </a:cubicBezTo>
                  <a:cubicBezTo>
                    <a:pt x="18833" y="4253"/>
                    <a:pt x="19801" y="4088"/>
                    <a:pt x="20208" y="3986"/>
                  </a:cubicBezTo>
                  <a:cubicBezTo>
                    <a:pt x="20369" y="3939"/>
                    <a:pt x="20530" y="3889"/>
                    <a:pt x="20682" y="3889"/>
                  </a:cubicBezTo>
                  <a:close/>
                  <a:moveTo>
                    <a:pt x="18330" y="4859"/>
                  </a:moveTo>
                  <a:cubicBezTo>
                    <a:pt x="18305" y="4894"/>
                    <a:pt x="18332" y="4943"/>
                    <a:pt x="18364" y="4943"/>
                  </a:cubicBezTo>
                  <a:cubicBezTo>
                    <a:pt x="18368" y="4943"/>
                    <a:pt x="18371" y="4942"/>
                    <a:pt x="18374" y="4941"/>
                  </a:cubicBezTo>
                  <a:cubicBezTo>
                    <a:pt x="18441" y="4928"/>
                    <a:pt x="18515" y="4916"/>
                    <a:pt x="18586" y="4916"/>
                  </a:cubicBezTo>
                  <a:cubicBezTo>
                    <a:pt x="18720" y="4916"/>
                    <a:pt x="18842" y="4957"/>
                    <a:pt x="18884" y="5107"/>
                  </a:cubicBezTo>
                  <a:cubicBezTo>
                    <a:pt x="18922" y="5221"/>
                    <a:pt x="18884" y="5349"/>
                    <a:pt x="18884" y="5463"/>
                  </a:cubicBezTo>
                  <a:cubicBezTo>
                    <a:pt x="18884" y="5489"/>
                    <a:pt x="18909" y="5705"/>
                    <a:pt x="18909" y="5807"/>
                  </a:cubicBezTo>
                  <a:cubicBezTo>
                    <a:pt x="18871" y="5832"/>
                    <a:pt x="18858" y="5858"/>
                    <a:pt x="18858" y="5896"/>
                  </a:cubicBezTo>
                  <a:cubicBezTo>
                    <a:pt x="18826" y="5902"/>
                    <a:pt x="18782" y="5902"/>
                    <a:pt x="18741" y="5902"/>
                  </a:cubicBezTo>
                  <a:cubicBezTo>
                    <a:pt x="18699" y="5902"/>
                    <a:pt x="18661" y="5902"/>
                    <a:pt x="18642" y="5909"/>
                  </a:cubicBezTo>
                  <a:cubicBezTo>
                    <a:pt x="18324" y="5972"/>
                    <a:pt x="18082" y="6189"/>
                    <a:pt x="17891" y="6444"/>
                  </a:cubicBezTo>
                  <a:cubicBezTo>
                    <a:pt x="17891" y="6062"/>
                    <a:pt x="17878" y="5667"/>
                    <a:pt x="17840" y="5285"/>
                  </a:cubicBezTo>
                  <a:lnTo>
                    <a:pt x="17840" y="5272"/>
                  </a:lnTo>
                  <a:cubicBezTo>
                    <a:pt x="18015" y="5147"/>
                    <a:pt x="18191" y="5021"/>
                    <a:pt x="18330" y="4859"/>
                  </a:cubicBezTo>
                  <a:close/>
                  <a:moveTo>
                    <a:pt x="3655" y="2751"/>
                  </a:moveTo>
                  <a:lnTo>
                    <a:pt x="3655" y="2751"/>
                  </a:lnTo>
                  <a:cubicBezTo>
                    <a:pt x="3566" y="2980"/>
                    <a:pt x="3527" y="3235"/>
                    <a:pt x="3591" y="3477"/>
                  </a:cubicBezTo>
                  <a:cubicBezTo>
                    <a:pt x="3642" y="3680"/>
                    <a:pt x="3757" y="3859"/>
                    <a:pt x="3858" y="4024"/>
                  </a:cubicBezTo>
                  <a:cubicBezTo>
                    <a:pt x="3986" y="4241"/>
                    <a:pt x="4139" y="4432"/>
                    <a:pt x="4304" y="4585"/>
                  </a:cubicBezTo>
                  <a:cubicBezTo>
                    <a:pt x="4686" y="4903"/>
                    <a:pt x="5246" y="5030"/>
                    <a:pt x="5705" y="5196"/>
                  </a:cubicBezTo>
                  <a:cubicBezTo>
                    <a:pt x="6252" y="5387"/>
                    <a:pt x="6787" y="5552"/>
                    <a:pt x="7335" y="5705"/>
                  </a:cubicBezTo>
                  <a:cubicBezTo>
                    <a:pt x="8403" y="5987"/>
                    <a:pt x="9494" y="6151"/>
                    <a:pt x="10598" y="6151"/>
                  </a:cubicBezTo>
                  <a:cubicBezTo>
                    <a:pt x="10639" y="6151"/>
                    <a:pt x="10681" y="6151"/>
                    <a:pt x="10722" y="6151"/>
                  </a:cubicBezTo>
                  <a:cubicBezTo>
                    <a:pt x="11817" y="6125"/>
                    <a:pt x="12925" y="6062"/>
                    <a:pt x="14020" y="5922"/>
                  </a:cubicBezTo>
                  <a:cubicBezTo>
                    <a:pt x="15064" y="5781"/>
                    <a:pt x="16108" y="5527"/>
                    <a:pt x="17037" y="5017"/>
                  </a:cubicBezTo>
                  <a:cubicBezTo>
                    <a:pt x="17725" y="4648"/>
                    <a:pt x="18527" y="3948"/>
                    <a:pt x="18247" y="3069"/>
                  </a:cubicBezTo>
                  <a:cubicBezTo>
                    <a:pt x="18247" y="3057"/>
                    <a:pt x="18234" y="3044"/>
                    <a:pt x="18234" y="3031"/>
                  </a:cubicBezTo>
                  <a:lnTo>
                    <a:pt x="18234" y="3031"/>
                  </a:lnTo>
                  <a:cubicBezTo>
                    <a:pt x="18374" y="3171"/>
                    <a:pt x="18489" y="3324"/>
                    <a:pt x="18553" y="3515"/>
                  </a:cubicBezTo>
                  <a:cubicBezTo>
                    <a:pt x="18667" y="3871"/>
                    <a:pt x="18591" y="4241"/>
                    <a:pt x="18374" y="4521"/>
                  </a:cubicBezTo>
                  <a:cubicBezTo>
                    <a:pt x="18031" y="5043"/>
                    <a:pt x="17394" y="5349"/>
                    <a:pt x="16859" y="5603"/>
                  </a:cubicBezTo>
                  <a:cubicBezTo>
                    <a:pt x="15688" y="6151"/>
                    <a:pt x="14414" y="6405"/>
                    <a:pt x="13166" y="6545"/>
                  </a:cubicBezTo>
                  <a:cubicBezTo>
                    <a:pt x="12543" y="6609"/>
                    <a:pt x="11919" y="6635"/>
                    <a:pt x="11295" y="6660"/>
                  </a:cubicBezTo>
                  <a:cubicBezTo>
                    <a:pt x="11126" y="6663"/>
                    <a:pt x="10958" y="6665"/>
                    <a:pt x="10790" y="6665"/>
                  </a:cubicBezTo>
                  <a:cubicBezTo>
                    <a:pt x="10258" y="6665"/>
                    <a:pt x="9726" y="6642"/>
                    <a:pt x="9194" y="6545"/>
                  </a:cubicBezTo>
                  <a:cubicBezTo>
                    <a:pt x="8532" y="6431"/>
                    <a:pt x="7882" y="6253"/>
                    <a:pt x="7220" y="6087"/>
                  </a:cubicBezTo>
                  <a:cubicBezTo>
                    <a:pt x="6583" y="5922"/>
                    <a:pt x="5959" y="5731"/>
                    <a:pt x="5361" y="5489"/>
                  </a:cubicBezTo>
                  <a:cubicBezTo>
                    <a:pt x="4712" y="5221"/>
                    <a:pt x="3884" y="4890"/>
                    <a:pt x="3502" y="4253"/>
                  </a:cubicBezTo>
                  <a:cubicBezTo>
                    <a:pt x="3285" y="3897"/>
                    <a:pt x="3247" y="3502"/>
                    <a:pt x="3413" y="3133"/>
                  </a:cubicBezTo>
                  <a:cubicBezTo>
                    <a:pt x="3476" y="2993"/>
                    <a:pt x="3566" y="2866"/>
                    <a:pt x="3655" y="2751"/>
                  </a:cubicBezTo>
                  <a:close/>
                  <a:moveTo>
                    <a:pt x="3795" y="4839"/>
                  </a:moveTo>
                  <a:lnTo>
                    <a:pt x="3795" y="4839"/>
                  </a:lnTo>
                  <a:cubicBezTo>
                    <a:pt x="3922" y="4954"/>
                    <a:pt x="4075" y="5043"/>
                    <a:pt x="4215" y="5132"/>
                  </a:cubicBezTo>
                  <a:cubicBezTo>
                    <a:pt x="5488" y="5883"/>
                    <a:pt x="6991" y="6227"/>
                    <a:pt x="8404" y="6558"/>
                  </a:cubicBezTo>
                  <a:cubicBezTo>
                    <a:pt x="9278" y="6754"/>
                    <a:pt x="10157" y="6830"/>
                    <a:pt x="11040" y="6830"/>
                  </a:cubicBezTo>
                  <a:cubicBezTo>
                    <a:pt x="11649" y="6830"/>
                    <a:pt x="12260" y="6794"/>
                    <a:pt x="12874" y="6736"/>
                  </a:cubicBezTo>
                  <a:cubicBezTo>
                    <a:pt x="14262" y="6609"/>
                    <a:pt x="15637" y="6342"/>
                    <a:pt x="16897" y="5743"/>
                  </a:cubicBezTo>
                  <a:cubicBezTo>
                    <a:pt x="17139" y="5629"/>
                    <a:pt x="17394" y="5501"/>
                    <a:pt x="17649" y="5361"/>
                  </a:cubicBezTo>
                  <a:cubicBezTo>
                    <a:pt x="17725" y="6253"/>
                    <a:pt x="17725" y="7131"/>
                    <a:pt x="17687" y="8023"/>
                  </a:cubicBezTo>
                  <a:cubicBezTo>
                    <a:pt x="17649" y="8863"/>
                    <a:pt x="17610" y="9754"/>
                    <a:pt x="17394" y="10569"/>
                  </a:cubicBezTo>
                  <a:cubicBezTo>
                    <a:pt x="17305" y="10938"/>
                    <a:pt x="17139" y="11282"/>
                    <a:pt x="16872" y="11575"/>
                  </a:cubicBezTo>
                  <a:cubicBezTo>
                    <a:pt x="16566" y="11868"/>
                    <a:pt x="16184" y="12084"/>
                    <a:pt x="15815" y="12288"/>
                  </a:cubicBezTo>
                  <a:cubicBezTo>
                    <a:pt x="15077" y="12708"/>
                    <a:pt x="14274" y="13039"/>
                    <a:pt x="13434" y="13205"/>
                  </a:cubicBezTo>
                  <a:cubicBezTo>
                    <a:pt x="12823" y="13336"/>
                    <a:pt x="12201" y="13386"/>
                    <a:pt x="11577" y="13386"/>
                  </a:cubicBezTo>
                  <a:cubicBezTo>
                    <a:pt x="10498" y="13386"/>
                    <a:pt x="9410" y="13236"/>
                    <a:pt x="8353" y="13090"/>
                  </a:cubicBezTo>
                  <a:cubicBezTo>
                    <a:pt x="7538" y="12976"/>
                    <a:pt x="6698" y="12848"/>
                    <a:pt x="5998" y="12390"/>
                  </a:cubicBezTo>
                  <a:cubicBezTo>
                    <a:pt x="5654" y="12161"/>
                    <a:pt x="5361" y="11868"/>
                    <a:pt x="5055" y="11575"/>
                  </a:cubicBezTo>
                  <a:cubicBezTo>
                    <a:pt x="4775" y="11282"/>
                    <a:pt x="4482" y="11002"/>
                    <a:pt x="4266" y="10658"/>
                  </a:cubicBezTo>
                  <a:cubicBezTo>
                    <a:pt x="3986" y="10238"/>
                    <a:pt x="3948" y="9742"/>
                    <a:pt x="3909" y="9245"/>
                  </a:cubicBezTo>
                  <a:cubicBezTo>
                    <a:pt x="3884" y="8748"/>
                    <a:pt x="3846" y="8252"/>
                    <a:pt x="3833" y="7755"/>
                  </a:cubicBezTo>
                  <a:cubicBezTo>
                    <a:pt x="3795" y="6775"/>
                    <a:pt x="3820" y="5807"/>
                    <a:pt x="3795" y="4839"/>
                  </a:cubicBezTo>
                  <a:close/>
                  <a:moveTo>
                    <a:pt x="10948" y="1"/>
                  </a:moveTo>
                  <a:cubicBezTo>
                    <a:pt x="10691" y="1"/>
                    <a:pt x="10436" y="51"/>
                    <a:pt x="10200" y="166"/>
                  </a:cubicBezTo>
                  <a:cubicBezTo>
                    <a:pt x="10060" y="230"/>
                    <a:pt x="9830" y="395"/>
                    <a:pt x="9665" y="586"/>
                  </a:cubicBezTo>
                  <a:cubicBezTo>
                    <a:pt x="9665" y="574"/>
                    <a:pt x="9639" y="561"/>
                    <a:pt x="9627" y="561"/>
                  </a:cubicBezTo>
                  <a:cubicBezTo>
                    <a:pt x="9430" y="524"/>
                    <a:pt x="9235" y="507"/>
                    <a:pt x="9042" y="507"/>
                  </a:cubicBezTo>
                  <a:cubicBezTo>
                    <a:pt x="8174" y="507"/>
                    <a:pt x="7343" y="840"/>
                    <a:pt x="6520" y="1121"/>
                  </a:cubicBezTo>
                  <a:cubicBezTo>
                    <a:pt x="5654" y="1414"/>
                    <a:pt x="4521" y="1541"/>
                    <a:pt x="3909" y="2343"/>
                  </a:cubicBezTo>
                  <a:cubicBezTo>
                    <a:pt x="3502" y="2713"/>
                    <a:pt x="3107" y="3222"/>
                    <a:pt x="3184" y="3795"/>
                  </a:cubicBezTo>
                  <a:cubicBezTo>
                    <a:pt x="3196" y="3884"/>
                    <a:pt x="3209" y="3986"/>
                    <a:pt x="3247" y="4062"/>
                  </a:cubicBezTo>
                  <a:lnTo>
                    <a:pt x="3234" y="4062"/>
                  </a:lnTo>
                  <a:cubicBezTo>
                    <a:pt x="3184" y="4062"/>
                    <a:pt x="3133" y="4062"/>
                    <a:pt x="3107" y="4075"/>
                  </a:cubicBezTo>
                  <a:cubicBezTo>
                    <a:pt x="3056" y="3859"/>
                    <a:pt x="2852" y="3706"/>
                    <a:pt x="2661" y="3604"/>
                  </a:cubicBezTo>
                  <a:cubicBezTo>
                    <a:pt x="2305" y="3388"/>
                    <a:pt x="1910" y="3248"/>
                    <a:pt x="1528" y="3133"/>
                  </a:cubicBezTo>
                  <a:cubicBezTo>
                    <a:pt x="1408" y="3099"/>
                    <a:pt x="1281" y="3070"/>
                    <a:pt x="1160" y="3070"/>
                  </a:cubicBezTo>
                  <a:cubicBezTo>
                    <a:pt x="1010" y="3070"/>
                    <a:pt x="870" y="3114"/>
                    <a:pt x="764" y="3248"/>
                  </a:cubicBezTo>
                  <a:cubicBezTo>
                    <a:pt x="522" y="3540"/>
                    <a:pt x="395" y="3986"/>
                    <a:pt x="268" y="4330"/>
                  </a:cubicBezTo>
                  <a:cubicBezTo>
                    <a:pt x="191" y="4572"/>
                    <a:pt x="0" y="4967"/>
                    <a:pt x="191" y="5208"/>
                  </a:cubicBezTo>
                  <a:cubicBezTo>
                    <a:pt x="268" y="5298"/>
                    <a:pt x="382" y="5323"/>
                    <a:pt x="497" y="5336"/>
                  </a:cubicBezTo>
                  <a:cubicBezTo>
                    <a:pt x="713" y="5361"/>
                    <a:pt x="917" y="5399"/>
                    <a:pt x="1146" y="5450"/>
                  </a:cubicBezTo>
                  <a:cubicBezTo>
                    <a:pt x="1424" y="5514"/>
                    <a:pt x="1886" y="5712"/>
                    <a:pt x="2269" y="5712"/>
                  </a:cubicBezTo>
                  <a:cubicBezTo>
                    <a:pt x="2498" y="5712"/>
                    <a:pt x="2699" y="5640"/>
                    <a:pt x="2814" y="5425"/>
                  </a:cubicBezTo>
                  <a:cubicBezTo>
                    <a:pt x="2907" y="5414"/>
                    <a:pt x="2996" y="5409"/>
                    <a:pt x="3083" y="5409"/>
                  </a:cubicBezTo>
                  <a:cubicBezTo>
                    <a:pt x="3293" y="5409"/>
                    <a:pt x="3489" y="5436"/>
                    <a:pt x="3706" y="5463"/>
                  </a:cubicBezTo>
                  <a:cubicBezTo>
                    <a:pt x="3680" y="6176"/>
                    <a:pt x="3680" y="6889"/>
                    <a:pt x="3706" y="7590"/>
                  </a:cubicBezTo>
                  <a:cubicBezTo>
                    <a:pt x="3718" y="8086"/>
                    <a:pt x="3744" y="8596"/>
                    <a:pt x="3782" y="9092"/>
                  </a:cubicBezTo>
                  <a:cubicBezTo>
                    <a:pt x="3820" y="9500"/>
                    <a:pt x="3820" y="9945"/>
                    <a:pt x="3948" y="10353"/>
                  </a:cubicBezTo>
                  <a:cubicBezTo>
                    <a:pt x="4062" y="10735"/>
                    <a:pt x="4317" y="11028"/>
                    <a:pt x="4571" y="11320"/>
                  </a:cubicBezTo>
                  <a:cubicBezTo>
                    <a:pt x="4852" y="11639"/>
                    <a:pt x="5144" y="11944"/>
                    <a:pt x="5463" y="12212"/>
                  </a:cubicBezTo>
                  <a:cubicBezTo>
                    <a:pt x="6112" y="12785"/>
                    <a:pt x="6863" y="13090"/>
                    <a:pt x="7704" y="13230"/>
                  </a:cubicBezTo>
                  <a:cubicBezTo>
                    <a:pt x="8557" y="13383"/>
                    <a:pt x="9436" y="13498"/>
                    <a:pt x="10314" y="13574"/>
                  </a:cubicBezTo>
                  <a:cubicBezTo>
                    <a:pt x="10773" y="13620"/>
                    <a:pt x="11232" y="13649"/>
                    <a:pt x="11690" y="13649"/>
                  </a:cubicBezTo>
                  <a:cubicBezTo>
                    <a:pt x="12123" y="13649"/>
                    <a:pt x="12556" y="13623"/>
                    <a:pt x="12988" y="13562"/>
                  </a:cubicBezTo>
                  <a:cubicBezTo>
                    <a:pt x="13841" y="13447"/>
                    <a:pt x="14656" y="13180"/>
                    <a:pt x="15420" y="12785"/>
                  </a:cubicBezTo>
                  <a:cubicBezTo>
                    <a:pt x="16121" y="12403"/>
                    <a:pt x="16987" y="12034"/>
                    <a:pt x="17381" y="11282"/>
                  </a:cubicBezTo>
                  <a:cubicBezTo>
                    <a:pt x="17814" y="10493"/>
                    <a:pt x="17827" y="9487"/>
                    <a:pt x="17891" y="8608"/>
                  </a:cubicBezTo>
                  <a:cubicBezTo>
                    <a:pt x="17942" y="7997"/>
                    <a:pt x="17954" y="7360"/>
                    <a:pt x="17954" y="6736"/>
                  </a:cubicBezTo>
                  <a:cubicBezTo>
                    <a:pt x="18196" y="6405"/>
                    <a:pt x="18451" y="6087"/>
                    <a:pt x="18871" y="6049"/>
                  </a:cubicBezTo>
                  <a:cubicBezTo>
                    <a:pt x="18922" y="6049"/>
                    <a:pt x="18960" y="6036"/>
                    <a:pt x="18986" y="6036"/>
                  </a:cubicBezTo>
                  <a:cubicBezTo>
                    <a:pt x="19134" y="6271"/>
                    <a:pt x="19351" y="6349"/>
                    <a:pt x="19594" y="6349"/>
                  </a:cubicBezTo>
                  <a:cubicBezTo>
                    <a:pt x="19997" y="6349"/>
                    <a:pt x="20474" y="6133"/>
                    <a:pt x="20832" y="6062"/>
                  </a:cubicBezTo>
                  <a:cubicBezTo>
                    <a:pt x="21010" y="6036"/>
                    <a:pt x="21252" y="6036"/>
                    <a:pt x="21405" y="5922"/>
                  </a:cubicBezTo>
                  <a:cubicBezTo>
                    <a:pt x="21520" y="5845"/>
                    <a:pt x="21571" y="5705"/>
                    <a:pt x="21596" y="5578"/>
                  </a:cubicBezTo>
                  <a:cubicBezTo>
                    <a:pt x="21634" y="5272"/>
                    <a:pt x="21647" y="4941"/>
                    <a:pt x="21545" y="4635"/>
                  </a:cubicBezTo>
                  <a:cubicBezTo>
                    <a:pt x="21469" y="4330"/>
                    <a:pt x="21316" y="4024"/>
                    <a:pt x="21074" y="3833"/>
                  </a:cubicBezTo>
                  <a:cubicBezTo>
                    <a:pt x="20955" y="3745"/>
                    <a:pt x="20827" y="3714"/>
                    <a:pt x="20696" y="3714"/>
                  </a:cubicBezTo>
                  <a:cubicBezTo>
                    <a:pt x="20506" y="3714"/>
                    <a:pt x="20308" y="3780"/>
                    <a:pt x="20119" y="3833"/>
                  </a:cubicBezTo>
                  <a:cubicBezTo>
                    <a:pt x="19673" y="3961"/>
                    <a:pt x="18616" y="4190"/>
                    <a:pt x="18731" y="4814"/>
                  </a:cubicBezTo>
                  <a:cubicBezTo>
                    <a:pt x="18703" y="4808"/>
                    <a:pt x="18675" y="4806"/>
                    <a:pt x="18646" y="4806"/>
                  </a:cubicBezTo>
                  <a:cubicBezTo>
                    <a:pt x="18543" y="4806"/>
                    <a:pt x="18438" y="4838"/>
                    <a:pt x="18349" y="4877"/>
                  </a:cubicBezTo>
                  <a:cubicBezTo>
                    <a:pt x="18349" y="4877"/>
                    <a:pt x="18349" y="4877"/>
                    <a:pt x="18349" y="4877"/>
                  </a:cubicBezTo>
                  <a:lnTo>
                    <a:pt x="18349" y="4877"/>
                  </a:lnTo>
                  <a:cubicBezTo>
                    <a:pt x="18469" y="4752"/>
                    <a:pt x="18556" y="4592"/>
                    <a:pt x="18642" y="4444"/>
                  </a:cubicBezTo>
                  <a:cubicBezTo>
                    <a:pt x="18935" y="3770"/>
                    <a:pt x="18655" y="3158"/>
                    <a:pt x="18107" y="2725"/>
                  </a:cubicBezTo>
                  <a:cubicBezTo>
                    <a:pt x="18082" y="2713"/>
                    <a:pt x="18069" y="2713"/>
                    <a:pt x="18031" y="2713"/>
                  </a:cubicBezTo>
                  <a:cubicBezTo>
                    <a:pt x="17840" y="2433"/>
                    <a:pt x="17572" y="2216"/>
                    <a:pt x="17305" y="2025"/>
                  </a:cubicBezTo>
                  <a:cubicBezTo>
                    <a:pt x="16821" y="1694"/>
                    <a:pt x="16312" y="1401"/>
                    <a:pt x="15777" y="1185"/>
                  </a:cubicBezTo>
                  <a:cubicBezTo>
                    <a:pt x="14734" y="750"/>
                    <a:pt x="13607" y="509"/>
                    <a:pt x="12489" y="509"/>
                  </a:cubicBezTo>
                  <a:cubicBezTo>
                    <a:pt x="12460" y="509"/>
                    <a:pt x="12431" y="510"/>
                    <a:pt x="12402" y="510"/>
                  </a:cubicBezTo>
                  <a:cubicBezTo>
                    <a:pt x="12364" y="510"/>
                    <a:pt x="12352" y="523"/>
                    <a:pt x="12339" y="548"/>
                  </a:cubicBezTo>
                  <a:cubicBezTo>
                    <a:pt x="12211" y="383"/>
                    <a:pt x="12033" y="268"/>
                    <a:pt x="11855" y="192"/>
                  </a:cubicBezTo>
                  <a:cubicBezTo>
                    <a:pt x="11570" y="73"/>
                    <a:pt x="11258" y="1"/>
                    <a:pt x="10948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53;p66">
              <a:extLst>
                <a:ext uri="{FF2B5EF4-FFF2-40B4-BE49-F238E27FC236}">
                  <a16:creationId xmlns:a16="http://schemas.microsoft.com/office/drawing/2014/main" id="{91A7C3EC-70FE-4B12-B55C-216310A9A6F6}"/>
                </a:ext>
              </a:extLst>
            </p:cNvPr>
            <p:cNvSpPr/>
            <p:nvPr/>
          </p:nvSpPr>
          <p:spPr>
            <a:xfrm>
              <a:off x="8257028" y="3185628"/>
              <a:ext cx="67720" cy="12370"/>
            </a:xfrm>
            <a:custGeom>
              <a:avLst/>
              <a:gdLst/>
              <a:ahLst/>
              <a:cxnLst/>
              <a:rect l="l" t="t" r="r" b="b"/>
              <a:pathLst>
                <a:path w="1834" h="335" extrusionOk="0">
                  <a:moveTo>
                    <a:pt x="1716" y="0"/>
                  </a:moveTo>
                  <a:cubicBezTo>
                    <a:pt x="1702" y="0"/>
                    <a:pt x="1686" y="4"/>
                    <a:pt x="1669" y="11"/>
                  </a:cubicBezTo>
                  <a:cubicBezTo>
                    <a:pt x="1376" y="137"/>
                    <a:pt x="1087" y="186"/>
                    <a:pt x="794" y="186"/>
                  </a:cubicBezTo>
                  <a:cubicBezTo>
                    <a:pt x="551" y="186"/>
                    <a:pt x="305" y="152"/>
                    <a:pt x="52" y="101"/>
                  </a:cubicBezTo>
                  <a:cubicBezTo>
                    <a:pt x="13" y="101"/>
                    <a:pt x="1" y="139"/>
                    <a:pt x="39" y="151"/>
                  </a:cubicBezTo>
                  <a:cubicBezTo>
                    <a:pt x="274" y="281"/>
                    <a:pt x="544" y="334"/>
                    <a:pt x="819" y="334"/>
                  </a:cubicBezTo>
                  <a:cubicBezTo>
                    <a:pt x="1141" y="334"/>
                    <a:pt x="1470" y="261"/>
                    <a:pt x="1758" y="151"/>
                  </a:cubicBezTo>
                  <a:cubicBezTo>
                    <a:pt x="1834" y="108"/>
                    <a:pt x="1799" y="0"/>
                    <a:pt x="171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054;p66">
              <a:extLst>
                <a:ext uri="{FF2B5EF4-FFF2-40B4-BE49-F238E27FC236}">
                  <a16:creationId xmlns:a16="http://schemas.microsoft.com/office/drawing/2014/main" id="{ECDC4A58-5F99-44ED-B19F-29E1880D70C2}"/>
                </a:ext>
              </a:extLst>
            </p:cNvPr>
            <p:cNvSpPr/>
            <p:nvPr/>
          </p:nvSpPr>
          <p:spPr>
            <a:xfrm>
              <a:off x="7921305" y="3296625"/>
              <a:ext cx="46599" cy="41984"/>
            </a:xfrm>
            <a:custGeom>
              <a:avLst/>
              <a:gdLst/>
              <a:ahLst/>
              <a:cxnLst/>
              <a:rect l="l" t="t" r="r" b="b"/>
              <a:pathLst>
                <a:path w="1262" h="1137" extrusionOk="0">
                  <a:moveTo>
                    <a:pt x="590" y="197"/>
                  </a:moveTo>
                  <a:cubicBezTo>
                    <a:pt x="714" y="197"/>
                    <a:pt x="867" y="229"/>
                    <a:pt x="905" y="252"/>
                  </a:cubicBezTo>
                  <a:cubicBezTo>
                    <a:pt x="994" y="252"/>
                    <a:pt x="1032" y="316"/>
                    <a:pt x="1032" y="418"/>
                  </a:cubicBezTo>
                  <a:lnTo>
                    <a:pt x="1032" y="507"/>
                  </a:lnTo>
                  <a:cubicBezTo>
                    <a:pt x="1071" y="583"/>
                    <a:pt x="1071" y="698"/>
                    <a:pt x="1058" y="787"/>
                  </a:cubicBezTo>
                  <a:cubicBezTo>
                    <a:pt x="1018" y="938"/>
                    <a:pt x="914" y="954"/>
                    <a:pt x="784" y="954"/>
                  </a:cubicBezTo>
                  <a:cubicBezTo>
                    <a:pt x="750" y="954"/>
                    <a:pt x="713" y="953"/>
                    <a:pt x="676" y="953"/>
                  </a:cubicBezTo>
                  <a:cubicBezTo>
                    <a:pt x="510" y="953"/>
                    <a:pt x="370" y="927"/>
                    <a:pt x="205" y="902"/>
                  </a:cubicBezTo>
                  <a:cubicBezTo>
                    <a:pt x="256" y="698"/>
                    <a:pt x="332" y="482"/>
                    <a:pt x="383" y="278"/>
                  </a:cubicBezTo>
                  <a:cubicBezTo>
                    <a:pt x="396" y="278"/>
                    <a:pt x="421" y="265"/>
                    <a:pt x="421" y="252"/>
                  </a:cubicBezTo>
                  <a:cubicBezTo>
                    <a:pt x="436" y="212"/>
                    <a:pt x="507" y="197"/>
                    <a:pt x="590" y="197"/>
                  </a:cubicBezTo>
                  <a:close/>
                  <a:moveTo>
                    <a:pt x="561" y="1"/>
                  </a:moveTo>
                  <a:cubicBezTo>
                    <a:pt x="425" y="1"/>
                    <a:pt x="292" y="32"/>
                    <a:pt x="256" y="163"/>
                  </a:cubicBezTo>
                  <a:cubicBezTo>
                    <a:pt x="256" y="201"/>
                    <a:pt x="256" y="227"/>
                    <a:pt x="281" y="252"/>
                  </a:cubicBezTo>
                  <a:cubicBezTo>
                    <a:pt x="154" y="456"/>
                    <a:pt x="65" y="698"/>
                    <a:pt x="26" y="927"/>
                  </a:cubicBezTo>
                  <a:cubicBezTo>
                    <a:pt x="1" y="978"/>
                    <a:pt x="39" y="1029"/>
                    <a:pt x="90" y="1042"/>
                  </a:cubicBezTo>
                  <a:cubicBezTo>
                    <a:pt x="256" y="1092"/>
                    <a:pt x="488" y="1136"/>
                    <a:pt x="700" y="1136"/>
                  </a:cubicBezTo>
                  <a:cubicBezTo>
                    <a:pt x="812" y="1136"/>
                    <a:pt x="919" y="1124"/>
                    <a:pt x="1007" y="1093"/>
                  </a:cubicBezTo>
                  <a:cubicBezTo>
                    <a:pt x="1262" y="1016"/>
                    <a:pt x="1262" y="711"/>
                    <a:pt x="1249" y="482"/>
                  </a:cubicBezTo>
                  <a:cubicBezTo>
                    <a:pt x="1249" y="392"/>
                    <a:pt x="1249" y="227"/>
                    <a:pt x="1160" y="151"/>
                  </a:cubicBezTo>
                  <a:cubicBezTo>
                    <a:pt x="1083" y="61"/>
                    <a:pt x="943" y="36"/>
                    <a:pt x="829" y="23"/>
                  </a:cubicBezTo>
                  <a:cubicBezTo>
                    <a:pt x="764" y="18"/>
                    <a:pt x="662" y="1"/>
                    <a:pt x="561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2055;p66">
              <a:extLst>
                <a:ext uri="{FF2B5EF4-FFF2-40B4-BE49-F238E27FC236}">
                  <a16:creationId xmlns:a16="http://schemas.microsoft.com/office/drawing/2014/main" id="{45D11E87-0629-4A81-8D9F-E329342E72C2}"/>
                </a:ext>
              </a:extLst>
            </p:cNvPr>
            <p:cNvSpPr/>
            <p:nvPr/>
          </p:nvSpPr>
          <p:spPr>
            <a:xfrm>
              <a:off x="8048253" y="3198663"/>
              <a:ext cx="161621" cy="78576"/>
            </a:xfrm>
            <a:custGeom>
              <a:avLst/>
              <a:gdLst/>
              <a:ahLst/>
              <a:cxnLst/>
              <a:rect l="l" t="t" r="r" b="b"/>
              <a:pathLst>
                <a:path w="4377" h="2128" extrusionOk="0">
                  <a:moveTo>
                    <a:pt x="4330" y="1"/>
                  </a:moveTo>
                  <a:cubicBezTo>
                    <a:pt x="4326" y="1"/>
                    <a:pt x="4322" y="1"/>
                    <a:pt x="4318" y="2"/>
                  </a:cubicBezTo>
                  <a:cubicBezTo>
                    <a:pt x="3401" y="206"/>
                    <a:pt x="2509" y="550"/>
                    <a:pt x="1631" y="881"/>
                  </a:cubicBezTo>
                  <a:cubicBezTo>
                    <a:pt x="1249" y="1021"/>
                    <a:pt x="816" y="1148"/>
                    <a:pt x="472" y="1377"/>
                  </a:cubicBezTo>
                  <a:cubicBezTo>
                    <a:pt x="230" y="1517"/>
                    <a:pt x="1" y="1785"/>
                    <a:pt x="116" y="2090"/>
                  </a:cubicBezTo>
                  <a:cubicBezTo>
                    <a:pt x="122" y="2115"/>
                    <a:pt x="147" y="2127"/>
                    <a:pt x="173" y="2127"/>
                  </a:cubicBezTo>
                  <a:cubicBezTo>
                    <a:pt x="202" y="2127"/>
                    <a:pt x="230" y="2111"/>
                    <a:pt x="230" y="2078"/>
                  </a:cubicBezTo>
                  <a:cubicBezTo>
                    <a:pt x="217" y="1594"/>
                    <a:pt x="638" y="1441"/>
                    <a:pt x="1007" y="1288"/>
                  </a:cubicBezTo>
                  <a:cubicBezTo>
                    <a:pt x="1376" y="1148"/>
                    <a:pt x="1758" y="995"/>
                    <a:pt x="2127" y="868"/>
                  </a:cubicBezTo>
                  <a:cubicBezTo>
                    <a:pt x="2853" y="588"/>
                    <a:pt x="3605" y="371"/>
                    <a:pt x="4330" y="79"/>
                  </a:cubicBezTo>
                  <a:cubicBezTo>
                    <a:pt x="4377" y="55"/>
                    <a:pt x="4370" y="1"/>
                    <a:pt x="433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2056;p66">
              <a:extLst>
                <a:ext uri="{FF2B5EF4-FFF2-40B4-BE49-F238E27FC236}">
                  <a16:creationId xmlns:a16="http://schemas.microsoft.com/office/drawing/2014/main" id="{8538F71F-B8D6-4EF1-8F83-48CCE59E778A}"/>
                </a:ext>
              </a:extLst>
            </p:cNvPr>
            <p:cNvSpPr/>
            <p:nvPr/>
          </p:nvSpPr>
          <p:spPr>
            <a:xfrm>
              <a:off x="8323346" y="3322399"/>
              <a:ext cx="169301" cy="42944"/>
            </a:xfrm>
            <a:custGeom>
              <a:avLst/>
              <a:gdLst/>
              <a:ahLst/>
              <a:cxnLst/>
              <a:rect l="l" t="t" r="r" b="b"/>
              <a:pathLst>
                <a:path w="4585" h="1163" extrusionOk="0">
                  <a:moveTo>
                    <a:pt x="4520" y="0"/>
                  </a:moveTo>
                  <a:cubicBezTo>
                    <a:pt x="3820" y="331"/>
                    <a:pt x="3145" y="662"/>
                    <a:pt x="2381" y="840"/>
                  </a:cubicBezTo>
                  <a:cubicBezTo>
                    <a:pt x="1747" y="988"/>
                    <a:pt x="1122" y="1022"/>
                    <a:pt x="477" y="1022"/>
                  </a:cubicBezTo>
                  <a:cubicBezTo>
                    <a:pt x="344" y="1022"/>
                    <a:pt x="211" y="1021"/>
                    <a:pt x="76" y="1019"/>
                  </a:cubicBezTo>
                  <a:cubicBezTo>
                    <a:pt x="13" y="1019"/>
                    <a:pt x="0" y="1108"/>
                    <a:pt x="64" y="1108"/>
                  </a:cubicBezTo>
                  <a:cubicBezTo>
                    <a:pt x="320" y="1145"/>
                    <a:pt x="578" y="1162"/>
                    <a:pt x="834" y="1162"/>
                  </a:cubicBezTo>
                  <a:cubicBezTo>
                    <a:pt x="1369" y="1162"/>
                    <a:pt x="1899" y="1088"/>
                    <a:pt x="2407" y="968"/>
                  </a:cubicBezTo>
                  <a:cubicBezTo>
                    <a:pt x="3158" y="790"/>
                    <a:pt x="3935" y="509"/>
                    <a:pt x="4559" y="26"/>
                  </a:cubicBezTo>
                  <a:cubicBezTo>
                    <a:pt x="4584" y="26"/>
                    <a:pt x="4559" y="0"/>
                    <a:pt x="4520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2057;p66">
              <a:extLst>
                <a:ext uri="{FF2B5EF4-FFF2-40B4-BE49-F238E27FC236}">
                  <a16:creationId xmlns:a16="http://schemas.microsoft.com/office/drawing/2014/main" id="{C8E25B73-15C3-4D69-83BA-B87DCFCCC66E}"/>
                </a:ext>
              </a:extLst>
            </p:cNvPr>
            <p:cNvSpPr/>
            <p:nvPr/>
          </p:nvSpPr>
          <p:spPr>
            <a:xfrm>
              <a:off x="8100946" y="3406108"/>
              <a:ext cx="73850" cy="196293"/>
            </a:xfrm>
            <a:custGeom>
              <a:avLst/>
              <a:gdLst/>
              <a:ahLst/>
              <a:cxnLst/>
              <a:rect l="l" t="t" r="r" b="b"/>
              <a:pathLst>
                <a:path w="2000" h="5316" extrusionOk="0">
                  <a:moveTo>
                    <a:pt x="266" y="1"/>
                  </a:moveTo>
                  <a:cubicBezTo>
                    <a:pt x="260" y="1"/>
                    <a:pt x="255" y="8"/>
                    <a:pt x="255" y="25"/>
                  </a:cubicBezTo>
                  <a:cubicBezTo>
                    <a:pt x="89" y="687"/>
                    <a:pt x="51" y="1400"/>
                    <a:pt x="38" y="2088"/>
                  </a:cubicBezTo>
                  <a:cubicBezTo>
                    <a:pt x="26" y="2763"/>
                    <a:pt x="0" y="3476"/>
                    <a:pt x="89" y="4138"/>
                  </a:cubicBezTo>
                  <a:cubicBezTo>
                    <a:pt x="153" y="4622"/>
                    <a:pt x="408" y="5004"/>
                    <a:pt x="853" y="5195"/>
                  </a:cubicBezTo>
                  <a:cubicBezTo>
                    <a:pt x="1011" y="5260"/>
                    <a:pt x="1239" y="5316"/>
                    <a:pt x="1459" y="5316"/>
                  </a:cubicBezTo>
                  <a:cubicBezTo>
                    <a:pt x="1665" y="5316"/>
                    <a:pt x="1863" y="5267"/>
                    <a:pt x="1987" y="5131"/>
                  </a:cubicBezTo>
                  <a:cubicBezTo>
                    <a:pt x="1999" y="5093"/>
                    <a:pt x="1948" y="5055"/>
                    <a:pt x="1910" y="5055"/>
                  </a:cubicBezTo>
                  <a:cubicBezTo>
                    <a:pt x="1717" y="5077"/>
                    <a:pt x="1575" y="5161"/>
                    <a:pt x="1384" y="5161"/>
                  </a:cubicBezTo>
                  <a:cubicBezTo>
                    <a:pt x="1361" y="5161"/>
                    <a:pt x="1337" y="5159"/>
                    <a:pt x="1312" y="5157"/>
                  </a:cubicBezTo>
                  <a:cubicBezTo>
                    <a:pt x="1095" y="5144"/>
                    <a:pt x="891" y="5080"/>
                    <a:pt x="713" y="4966"/>
                  </a:cubicBezTo>
                  <a:cubicBezTo>
                    <a:pt x="229" y="4647"/>
                    <a:pt x="204" y="4112"/>
                    <a:pt x="166" y="3590"/>
                  </a:cubicBezTo>
                  <a:cubicBezTo>
                    <a:pt x="140" y="2992"/>
                    <a:pt x="127" y="2406"/>
                    <a:pt x="153" y="1820"/>
                  </a:cubicBezTo>
                  <a:cubicBezTo>
                    <a:pt x="166" y="1209"/>
                    <a:pt x="268" y="624"/>
                    <a:pt x="280" y="25"/>
                  </a:cubicBezTo>
                  <a:cubicBezTo>
                    <a:pt x="280" y="11"/>
                    <a:pt x="273" y="1"/>
                    <a:pt x="266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5064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"/>
          <p:cNvSpPr/>
          <p:nvPr/>
        </p:nvSpPr>
        <p:spPr>
          <a:xfrm>
            <a:off x="520662" y="443061"/>
            <a:ext cx="8144871" cy="4265239"/>
          </a:xfrm>
          <a:custGeom>
            <a:avLst/>
            <a:gdLst/>
            <a:ahLst/>
            <a:cxnLst/>
            <a:rect l="l" t="t" r="r" b="b"/>
            <a:pathLst>
              <a:path w="18719" h="12757" extrusionOk="0">
                <a:moveTo>
                  <a:pt x="27" y="0"/>
                </a:moveTo>
                <a:cubicBezTo>
                  <a:pt x="82" y="3861"/>
                  <a:pt x="132" y="7717"/>
                  <a:pt x="182" y="11578"/>
                </a:cubicBezTo>
                <a:cubicBezTo>
                  <a:pt x="118" y="11969"/>
                  <a:pt x="59" y="12365"/>
                  <a:pt x="0" y="12756"/>
                </a:cubicBezTo>
                <a:cubicBezTo>
                  <a:pt x="6162" y="12611"/>
                  <a:pt x="12429" y="12756"/>
                  <a:pt x="18586" y="12506"/>
                </a:cubicBezTo>
                <a:cubicBezTo>
                  <a:pt x="18718" y="8563"/>
                  <a:pt x="18623" y="4275"/>
                  <a:pt x="18527" y="332"/>
                </a:cubicBezTo>
                <a:cubicBezTo>
                  <a:pt x="17295" y="430"/>
                  <a:pt x="16059" y="479"/>
                  <a:pt x="14823" y="479"/>
                </a:cubicBezTo>
                <a:cubicBezTo>
                  <a:pt x="13587" y="479"/>
                  <a:pt x="12351" y="430"/>
                  <a:pt x="11119" y="332"/>
                </a:cubicBezTo>
                <a:cubicBezTo>
                  <a:pt x="10305" y="268"/>
                  <a:pt x="9486" y="182"/>
                  <a:pt x="8672" y="146"/>
                </a:cubicBezTo>
                <a:cubicBezTo>
                  <a:pt x="8297" y="129"/>
                  <a:pt x="7921" y="122"/>
                  <a:pt x="7545" y="122"/>
                </a:cubicBezTo>
                <a:cubicBezTo>
                  <a:pt x="6065" y="122"/>
                  <a:pt x="4579" y="228"/>
                  <a:pt x="3103" y="228"/>
                </a:cubicBezTo>
                <a:cubicBezTo>
                  <a:pt x="2071" y="228"/>
                  <a:pt x="1044" y="176"/>
                  <a:pt x="27" y="0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2" name="Google Shape;522;p38"/>
          <p:cNvSpPr txBox="1">
            <a:spLocks noGrp="1"/>
          </p:cNvSpPr>
          <p:nvPr>
            <p:ph type="subTitle" idx="1"/>
          </p:nvPr>
        </p:nvSpPr>
        <p:spPr>
          <a:xfrm>
            <a:off x="1538400" y="1477283"/>
            <a:ext cx="60672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>
                <a:latin typeface="Amatic SC" panose="00000500000000000000" pitchFamily="2" charset="-79"/>
                <a:cs typeface="Amatic SC" panose="00000500000000000000" pitchFamily="2" charset="-79"/>
                <a:sym typeface="Nunito SemiBold"/>
              </a:rPr>
              <a:t>ОПИСАНИЕ НА СТЪПКИТЕ ПО РЕАЛИЗАЦИЯ НА ПРОЕКТА</a:t>
            </a:r>
            <a:endParaRPr sz="36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grpSp>
        <p:nvGrpSpPr>
          <p:cNvPr id="523" name="Google Shape;523;p38"/>
          <p:cNvGrpSpPr/>
          <p:nvPr/>
        </p:nvGrpSpPr>
        <p:grpSpPr>
          <a:xfrm>
            <a:off x="457199" y="420842"/>
            <a:ext cx="8320294" cy="4384805"/>
            <a:chOff x="457199" y="420842"/>
            <a:chExt cx="8320294" cy="4384805"/>
          </a:xfrm>
        </p:grpSpPr>
        <p:sp>
          <p:nvSpPr>
            <p:cNvPr id="524" name="Google Shape;524;p38"/>
            <p:cNvSpPr/>
            <p:nvPr/>
          </p:nvSpPr>
          <p:spPr>
            <a:xfrm>
              <a:off x="457199" y="420842"/>
              <a:ext cx="8320294" cy="4384805"/>
            </a:xfrm>
            <a:custGeom>
              <a:avLst/>
              <a:gdLst/>
              <a:ahLst/>
              <a:cxnLst/>
              <a:rect l="l" t="t" r="r" b="b"/>
              <a:pathLst>
                <a:path w="18906" h="12931" extrusionOk="0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25" name="Google Shape;525;p38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526" name="Google Shape;526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553" extrusionOk="0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98" extrusionOk="0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90" extrusionOk="0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44" extrusionOk="0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743" extrusionOk="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1" name="Google Shape;531;p38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532" name="Google Shape;532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553" extrusionOk="0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98" extrusionOk="0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90" extrusionOk="0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44" extrusionOk="0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743" extrusionOk="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37" name="Google Shape;537;p38"/>
          <p:cNvGrpSpPr/>
          <p:nvPr/>
        </p:nvGrpSpPr>
        <p:grpSpPr>
          <a:xfrm rot="1355470">
            <a:off x="6679833" y="3685225"/>
            <a:ext cx="1575822" cy="523169"/>
            <a:chOff x="4088400" y="2002138"/>
            <a:chExt cx="542775" cy="180200"/>
          </a:xfrm>
        </p:grpSpPr>
        <p:sp>
          <p:nvSpPr>
            <p:cNvPr id="538" name="Google Shape;538;p38"/>
            <p:cNvSpPr/>
            <p:nvPr/>
          </p:nvSpPr>
          <p:spPr>
            <a:xfrm>
              <a:off x="4088400" y="2091088"/>
              <a:ext cx="348600" cy="91250"/>
            </a:xfrm>
            <a:custGeom>
              <a:avLst/>
              <a:gdLst/>
              <a:ahLst/>
              <a:cxnLst/>
              <a:rect l="l" t="t" r="r" b="b"/>
              <a:pathLst>
                <a:path w="13944" h="3650" extrusionOk="0">
                  <a:moveTo>
                    <a:pt x="179" y="466"/>
                  </a:moveTo>
                  <a:cubicBezTo>
                    <a:pt x="184" y="466"/>
                    <a:pt x="187" y="476"/>
                    <a:pt x="186" y="488"/>
                  </a:cubicBezTo>
                  <a:lnTo>
                    <a:pt x="186" y="488"/>
                  </a:lnTo>
                  <a:lnTo>
                    <a:pt x="179" y="466"/>
                  </a:lnTo>
                  <a:close/>
                  <a:moveTo>
                    <a:pt x="13597" y="251"/>
                  </a:moveTo>
                  <a:cubicBezTo>
                    <a:pt x="13352" y="809"/>
                    <a:pt x="13037" y="1344"/>
                    <a:pt x="12721" y="1828"/>
                  </a:cubicBezTo>
                  <a:cubicBezTo>
                    <a:pt x="12530" y="2121"/>
                    <a:pt x="12314" y="2389"/>
                    <a:pt x="12084" y="2580"/>
                  </a:cubicBezTo>
                  <a:lnTo>
                    <a:pt x="11983" y="2656"/>
                  </a:lnTo>
                  <a:lnTo>
                    <a:pt x="11893" y="2707"/>
                  </a:lnTo>
                  <a:cubicBezTo>
                    <a:pt x="11842" y="2745"/>
                    <a:pt x="11766" y="2758"/>
                    <a:pt x="11677" y="2783"/>
                  </a:cubicBezTo>
                  <a:lnTo>
                    <a:pt x="11575" y="2822"/>
                  </a:lnTo>
                  <a:cubicBezTo>
                    <a:pt x="11524" y="2834"/>
                    <a:pt x="11486" y="2834"/>
                    <a:pt x="11448" y="2847"/>
                  </a:cubicBezTo>
                  <a:lnTo>
                    <a:pt x="11206" y="2898"/>
                  </a:lnTo>
                  <a:cubicBezTo>
                    <a:pt x="10556" y="3025"/>
                    <a:pt x="9856" y="3051"/>
                    <a:pt x="9168" y="3089"/>
                  </a:cubicBezTo>
                  <a:cubicBezTo>
                    <a:pt x="8481" y="3140"/>
                    <a:pt x="7793" y="3216"/>
                    <a:pt x="7118" y="3280"/>
                  </a:cubicBezTo>
                  <a:cubicBezTo>
                    <a:pt x="6762" y="3318"/>
                    <a:pt x="6431" y="3318"/>
                    <a:pt x="6074" y="3318"/>
                  </a:cubicBezTo>
                  <a:cubicBezTo>
                    <a:pt x="5902" y="3325"/>
                    <a:pt x="5734" y="3328"/>
                    <a:pt x="5563" y="3328"/>
                  </a:cubicBezTo>
                  <a:cubicBezTo>
                    <a:pt x="5393" y="3328"/>
                    <a:pt x="5221" y="3325"/>
                    <a:pt x="5043" y="3318"/>
                  </a:cubicBezTo>
                  <a:cubicBezTo>
                    <a:pt x="4699" y="3305"/>
                    <a:pt x="4355" y="3280"/>
                    <a:pt x="4011" y="3267"/>
                  </a:cubicBezTo>
                  <a:cubicBezTo>
                    <a:pt x="3680" y="3242"/>
                    <a:pt x="3324" y="3216"/>
                    <a:pt x="3005" y="3153"/>
                  </a:cubicBezTo>
                  <a:cubicBezTo>
                    <a:pt x="2369" y="3025"/>
                    <a:pt x="1847" y="2567"/>
                    <a:pt x="1388" y="2070"/>
                  </a:cubicBezTo>
                  <a:cubicBezTo>
                    <a:pt x="1146" y="1816"/>
                    <a:pt x="943" y="1548"/>
                    <a:pt x="726" y="1281"/>
                  </a:cubicBezTo>
                  <a:cubicBezTo>
                    <a:pt x="624" y="1153"/>
                    <a:pt x="522" y="1013"/>
                    <a:pt x="433" y="861"/>
                  </a:cubicBezTo>
                  <a:cubicBezTo>
                    <a:pt x="382" y="797"/>
                    <a:pt x="331" y="733"/>
                    <a:pt x="281" y="657"/>
                  </a:cubicBezTo>
                  <a:lnTo>
                    <a:pt x="217" y="542"/>
                  </a:lnTo>
                  <a:lnTo>
                    <a:pt x="215" y="540"/>
                  </a:lnTo>
                  <a:lnTo>
                    <a:pt x="215" y="540"/>
                  </a:lnTo>
                  <a:cubicBezTo>
                    <a:pt x="495" y="587"/>
                    <a:pt x="745" y="632"/>
                    <a:pt x="1006" y="644"/>
                  </a:cubicBezTo>
                  <a:cubicBezTo>
                    <a:pt x="1146" y="670"/>
                    <a:pt x="1274" y="695"/>
                    <a:pt x="1401" y="708"/>
                  </a:cubicBezTo>
                  <a:cubicBezTo>
                    <a:pt x="1528" y="721"/>
                    <a:pt x="1656" y="733"/>
                    <a:pt x="1796" y="759"/>
                  </a:cubicBezTo>
                  <a:cubicBezTo>
                    <a:pt x="2369" y="797"/>
                    <a:pt x="2942" y="861"/>
                    <a:pt x="3515" y="886"/>
                  </a:cubicBezTo>
                  <a:cubicBezTo>
                    <a:pt x="3976" y="896"/>
                    <a:pt x="4437" y="931"/>
                    <a:pt x="4898" y="931"/>
                  </a:cubicBezTo>
                  <a:cubicBezTo>
                    <a:pt x="5010" y="931"/>
                    <a:pt x="5122" y="929"/>
                    <a:pt x="5234" y="924"/>
                  </a:cubicBezTo>
                  <a:cubicBezTo>
                    <a:pt x="5527" y="912"/>
                    <a:pt x="5807" y="912"/>
                    <a:pt x="6100" y="899"/>
                  </a:cubicBezTo>
                  <a:cubicBezTo>
                    <a:pt x="6380" y="873"/>
                    <a:pt x="6673" y="861"/>
                    <a:pt x="6953" y="861"/>
                  </a:cubicBezTo>
                  <a:cubicBezTo>
                    <a:pt x="8112" y="835"/>
                    <a:pt x="9258" y="822"/>
                    <a:pt x="10404" y="733"/>
                  </a:cubicBezTo>
                  <a:cubicBezTo>
                    <a:pt x="10977" y="682"/>
                    <a:pt x="11550" y="657"/>
                    <a:pt x="12123" y="555"/>
                  </a:cubicBezTo>
                  <a:cubicBezTo>
                    <a:pt x="12618" y="478"/>
                    <a:pt x="13104" y="344"/>
                    <a:pt x="13597" y="251"/>
                  </a:cubicBezTo>
                  <a:close/>
                  <a:moveTo>
                    <a:pt x="13813" y="1"/>
                  </a:moveTo>
                  <a:cubicBezTo>
                    <a:pt x="13801" y="1"/>
                    <a:pt x="13789" y="3"/>
                    <a:pt x="13778" y="7"/>
                  </a:cubicBezTo>
                  <a:cubicBezTo>
                    <a:pt x="13243" y="135"/>
                    <a:pt x="12670" y="148"/>
                    <a:pt x="12097" y="198"/>
                  </a:cubicBezTo>
                  <a:cubicBezTo>
                    <a:pt x="11524" y="249"/>
                    <a:pt x="10964" y="326"/>
                    <a:pt x="10391" y="389"/>
                  </a:cubicBezTo>
                  <a:cubicBezTo>
                    <a:pt x="9258" y="504"/>
                    <a:pt x="8112" y="580"/>
                    <a:pt x="6966" y="593"/>
                  </a:cubicBezTo>
                  <a:cubicBezTo>
                    <a:pt x="6393" y="593"/>
                    <a:pt x="5820" y="568"/>
                    <a:pt x="5247" y="530"/>
                  </a:cubicBezTo>
                  <a:lnTo>
                    <a:pt x="3528" y="504"/>
                  </a:lnTo>
                  <a:lnTo>
                    <a:pt x="1809" y="453"/>
                  </a:lnTo>
                  <a:cubicBezTo>
                    <a:pt x="1668" y="453"/>
                    <a:pt x="1516" y="440"/>
                    <a:pt x="1350" y="440"/>
                  </a:cubicBezTo>
                  <a:lnTo>
                    <a:pt x="13" y="440"/>
                  </a:lnTo>
                  <a:cubicBezTo>
                    <a:pt x="0" y="466"/>
                    <a:pt x="0" y="530"/>
                    <a:pt x="77" y="593"/>
                  </a:cubicBezTo>
                  <a:lnTo>
                    <a:pt x="90" y="631"/>
                  </a:lnTo>
                  <a:lnTo>
                    <a:pt x="128" y="695"/>
                  </a:lnTo>
                  <a:lnTo>
                    <a:pt x="191" y="797"/>
                  </a:lnTo>
                  <a:cubicBezTo>
                    <a:pt x="230" y="861"/>
                    <a:pt x="268" y="950"/>
                    <a:pt x="319" y="1026"/>
                  </a:cubicBezTo>
                  <a:cubicBezTo>
                    <a:pt x="395" y="1166"/>
                    <a:pt x="484" y="1332"/>
                    <a:pt x="586" y="1472"/>
                  </a:cubicBezTo>
                  <a:cubicBezTo>
                    <a:pt x="777" y="1752"/>
                    <a:pt x="981" y="2045"/>
                    <a:pt x="1223" y="2312"/>
                  </a:cubicBezTo>
                  <a:cubicBezTo>
                    <a:pt x="1465" y="2567"/>
                    <a:pt x="1719" y="2822"/>
                    <a:pt x="2000" y="3051"/>
                  </a:cubicBezTo>
                  <a:cubicBezTo>
                    <a:pt x="2292" y="3254"/>
                    <a:pt x="2623" y="3420"/>
                    <a:pt x="2993" y="3509"/>
                  </a:cubicBezTo>
                  <a:cubicBezTo>
                    <a:pt x="3337" y="3573"/>
                    <a:pt x="3693" y="3586"/>
                    <a:pt x="4037" y="3598"/>
                  </a:cubicBezTo>
                  <a:cubicBezTo>
                    <a:pt x="4368" y="3598"/>
                    <a:pt x="4724" y="3624"/>
                    <a:pt x="5068" y="3624"/>
                  </a:cubicBezTo>
                  <a:lnTo>
                    <a:pt x="6112" y="3624"/>
                  </a:lnTo>
                  <a:cubicBezTo>
                    <a:pt x="6333" y="3624"/>
                    <a:pt x="6559" y="3612"/>
                    <a:pt x="6792" y="3612"/>
                  </a:cubicBezTo>
                  <a:cubicBezTo>
                    <a:pt x="6908" y="3612"/>
                    <a:pt x="7025" y="3615"/>
                    <a:pt x="7144" y="3624"/>
                  </a:cubicBezTo>
                  <a:cubicBezTo>
                    <a:pt x="7500" y="3636"/>
                    <a:pt x="7844" y="3636"/>
                    <a:pt x="8188" y="3649"/>
                  </a:cubicBezTo>
                  <a:cubicBezTo>
                    <a:pt x="8544" y="3649"/>
                    <a:pt x="8888" y="3649"/>
                    <a:pt x="9245" y="3624"/>
                  </a:cubicBezTo>
                  <a:cubicBezTo>
                    <a:pt x="9576" y="3598"/>
                    <a:pt x="9932" y="3547"/>
                    <a:pt x="10276" y="3509"/>
                  </a:cubicBezTo>
                  <a:cubicBezTo>
                    <a:pt x="10620" y="3458"/>
                    <a:pt x="10964" y="3407"/>
                    <a:pt x="11320" y="3344"/>
                  </a:cubicBezTo>
                  <a:lnTo>
                    <a:pt x="11575" y="3280"/>
                  </a:lnTo>
                  <a:cubicBezTo>
                    <a:pt x="11600" y="3267"/>
                    <a:pt x="11651" y="3267"/>
                    <a:pt x="11690" y="3254"/>
                  </a:cubicBezTo>
                  <a:lnTo>
                    <a:pt x="11817" y="3204"/>
                  </a:lnTo>
                  <a:cubicBezTo>
                    <a:pt x="11919" y="3165"/>
                    <a:pt x="12008" y="3153"/>
                    <a:pt x="12097" y="3089"/>
                  </a:cubicBezTo>
                  <a:cubicBezTo>
                    <a:pt x="12135" y="3063"/>
                    <a:pt x="12174" y="3051"/>
                    <a:pt x="12224" y="3013"/>
                  </a:cubicBezTo>
                  <a:lnTo>
                    <a:pt x="12326" y="2911"/>
                  </a:lnTo>
                  <a:cubicBezTo>
                    <a:pt x="12632" y="2669"/>
                    <a:pt x="12836" y="2376"/>
                    <a:pt x="13027" y="2070"/>
                  </a:cubicBezTo>
                  <a:cubicBezTo>
                    <a:pt x="13421" y="1472"/>
                    <a:pt x="13663" y="835"/>
                    <a:pt x="13943" y="186"/>
                  </a:cubicBezTo>
                  <a:lnTo>
                    <a:pt x="13943" y="97"/>
                  </a:lnTo>
                  <a:cubicBezTo>
                    <a:pt x="13923" y="44"/>
                    <a:pt x="13867" y="1"/>
                    <a:pt x="1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088400" y="2026488"/>
              <a:ext cx="346700" cy="77700"/>
            </a:xfrm>
            <a:custGeom>
              <a:avLst/>
              <a:gdLst/>
              <a:ahLst/>
              <a:cxnLst/>
              <a:rect l="l" t="t" r="r" b="b"/>
              <a:pathLst>
                <a:path w="13868" h="3108" extrusionOk="0">
                  <a:moveTo>
                    <a:pt x="6549" y="1"/>
                  </a:moveTo>
                  <a:cubicBezTo>
                    <a:pt x="6006" y="1"/>
                    <a:pt x="5456" y="58"/>
                    <a:pt x="4915" y="134"/>
                  </a:cubicBezTo>
                  <a:cubicBezTo>
                    <a:pt x="4763" y="159"/>
                    <a:pt x="4597" y="172"/>
                    <a:pt x="4444" y="198"/>
                  </a:cubicBezTo>
                  <a:cubicBezTo>
                    <a:pt x="4279" y="236"/>
                    <a:pt x="4139" y="287"/>
                    <a:pt x="3973" y="350"/>
                  </a:cubicBezTo>
                  <a:cubicBezTo>
                    <a:pt x="3820" y="414"/>
                    <a:pt x="3680" y="478"/>
                    <a:pt x="3528" y="554"/>
                  </a:cubicBezTo>
                  <a:cubicBezTo>
                    <a:pt x="3387" y="631"/>
                    <a:pt x="3235" y="694"/>
                    <a:pt x="3082" y="758"/>
                  </a:cubicBezTo>
                  <a:cubicBezTo>
                    <a:pt x="2496" y="1013"/>
                    <a:pt x="1910" y="1280"/>
                    <a:pt x="1388" y="1649"/>
                  </a:cubicBezTo>
                  <a:cubicBezTo>
                    <a:pt x="854" y="2031"/>
                    <a:pt x="382" y="2464"/>
                    <a:pt x="13" y="3024"/>
                  </a:cubicBezTo>
                  <a:cubicBezTo>
                    <a:pt x="2" y="3047"/>
                    <a:pt x="1" y="3090"/>
                    <a:pt x="18" y="3090"/>
                  </a:cubicBezTo>
                  <a:cubicBezTo>
                    <a:pt x="21" y="3090"/>
                    <a:pt x="23" y="3089"/>
                    <a:pt x="26" y="3088"/>
                  </a:cubicBezTo>
                  <a:cubicBezTo>
                    <a:pt x="45" y="3101"/>
                    <a:pt x="70" y="3107"/>
                    <a:pt x="94" y="3107"/>
                  </a:cubicBezTo>
                  <a:cubicBezTo>
                    <a:pt x="118" y="3107"/>
                    <a:pt x="140" y="3101"/>
                    <a:pt x="153" y="3088"/>
                  </a:cubicBezTo>
                  <a:cubicBezTo>
                    <a:pt x="573" y="2642"/>
                    <a:pt x="1045" y="2222"/>
                    <a:pt x="1554" y="1878"/>
                  </a:cubicBezTo>
                  <a:cubicBezTo>
                    <a:pt x="2063" y="1509"/>
                    <a:pt x="2598" y="1178"/>
                    <a:pt x="3184" y="949"/>
                  </a:cubicBezTo>
                  <a:cubicBezTo>
                    <a:pt x="3324" y="885"/>
                    <a:pt x="3464" y="860"/>
                    <a:pt x="3629" y="822"/>
                  </a:cubicBezTo>
                  <a:lnTo>
                    <a:pt x="3846" y="771"/>
                  </a:lnTo>
                  <a:cubicBezTo>
                    <a:pt x="3935" y="758"/>
                    <a:pt x="4011" y="758"/>
                    <a:pt x="4088" y="745"/>
                  </a:cubicBezTo>
                  <a:cubicBezTo>
                    <a:pt x="4228" y="732"/>
                    <a:pt x="4393" y="694"/>
                    <a:pt x="4533" y="643"/>
                  </a:cubicBezTo>
                  <a:cubicBezTo>
                    <a:pt x="4674" y="618"/>
                    <a:pt x="4839" y="580"/>
                    <a:pt x="4979" y="541"/>
                  </a:cubicBezTo>
                  <a:cubicBezTo>
                    <a:pt x="5590" y="376"/>
                    <a:pt x="6202" y="363"/>
                    <a:pt x="6825" y="299"/>
                  </a:cubicBezTo>
                  <a:cubicBezTo>
                    <a:pt x="6985" y="293"/>
                    <a:pt x="7141" y="290"/>
                    <a:pt x="7297" y="290"/>
                  </a:cubicBezTo>
                  <a:cubicBezTo>
                    <a:pt x="7453" y="290"/>
                    <a:pt x="7609" y="293"/>
                    <a:pt x="7768" y="299"/>
                  </a:cubicBezTo>
                  <a:cubicBezTo>
                    <a:pt x="7921" y="312"/>
                    <a:pt x="8073" y="363"/>
                    <a:pt x="8226" y="389"/>
                  </a:cubicBezTo>
                  <a:cubicBezTo>
                    <a:pt x="8392" y="440"/>
                    <a:pt x="8532" y="440"/>
                    <a:pt x="8685" y="478"/>
                  </a:cubicBezTo>
                  <a:cubicBezTo>
                    <a:pt x="8990" y="516"/>
                    <a:pt x="9308" y="554"/>
                    <a:pt x="9614" y="618"/>
                  </a:cubicBezTo>
                  <a:cubicBezTo>
                    <a:pt x="9767" y="643"/>
                    <a:pt x="9932" y="669"/>
                    <a:pt x="10072" y="707"/>
                  </a:cubicBezTo>
                  <a:cubicBezTo>
                    <a:pt x="10213" y="745"/>
                    <a:pt x="10378" y="796"/>
                    <a:pt x="10518" y="834"/>
                  </a:cubicBezTo>
                  <a:cubicBezTo>
                    <a:pt x="10798" y="936"/>
                    <a:pt x="11091" y="1063"/>
                    <a:pt x="11359" y="1216"/>
                  </a:cubicBezTo>
                  <a:cubicBezTo>
                    <a:pt x="11499" y="1305"/>
                    <a:pt x="11651" y="1369"/>
                    <a:pt x="11779" y="1445"/>
                  </a:cubicBezTo>
                  <a:cubicBezTo>
                    <a:pt x="11919" y="1522"/>
                    <a:pt x="12059" y="1586"/>
                    <a:pt x="12186" y="1662"/>
                  </a:cubicBezTo>
                  <a:cubicBezTo>
                    <a:pt x="12734" y="1968"/>
                    <a:pt x="13243" y="2324"/>
                    <a:pt x="13702" y="2732"/>
                  </a:cubicBezTo>
                  <a:cubicBezTo>
                    <a:pt x="13725" y="2739"/>
                    <a:pt x="13748" y="2752"/>
                    <a:pt x="13771" y="2752"/>
                  </a:cubicBezTo>
                  <a:cubicBezTo>
                    <a:pt x="13786" y="2752"/>
                    <a:pt x="13801" y="2747"/>
                    <a:pt x="13816" y="2732"/>
                  </a:cubicBezTo>
                  <a:cubicBezTo>
                    <a:pt x="13842" y="2706"/>
                    <a:pt x="13867" y="2655"/>
                    <a:pt x="13829" y="2604"/>
                  </a:cubicBezTo>
                  <a:cubicBezTo>
                    <a:pt x="13447" y="2069"/>
                    <a:pt x="12938" y="1649"/>
                    <a:pt x="12403" y="1305"/>
                  </a:cubicBezTo>
                  <a:cubicBezTo>
                    <a:pt x="12110" y="1140"/>
                    <a:pt x="11842" y="962"/>
                    <a:pt x="11524" y="872"/>
                  </a:cubicBezTo>
                  <a:lnTo>
                    <a:pt x="11295" y="796"/>
                  </a:lnTo>
                  <a:cubicBezTo>
                    <a:pt x="11218" y="771"/>
                    <a:pt x="11142" y="758"/>
                    <a:pt x="11066" y="732"/>
                  </a:cubicBezTo>
                  <a:cubicBezTo>
                    <a:pt x="11002" y="694"/>
                    <a:pt x="10913" y="681"/>
                    <a:pt x="10836" y="643"/>
                  </a:cubicBezTo>
                  <a:cubicBezTo>
                    <a:pt x="10773" y="618"/>
                    <a:pt x="10696" y="580"/>
                    <a:pt x="10620" y="567"/>
                  </a:cubicBezTo>
                  <a:cubicBezTo>
                    <a:pt x="10009" y="363"/>
                    <a:pt x="9385" y="198"/>
                    <a:pt x="8748" y="70"/>
                  </a:cubicBezTo>
                  <a:cubicBezTo>
                    <a:pt x="8595" y="45"/>
                    <a:pt x="8430" y="45"/>
                    <a:pt x="8277" y="45"/>
                  </a:cubicBezTo>
                  <a:cubicBezTo>
                    <a:pt x="8112" y="58"/>
                    <a:pt x="7959" y="58"/>
                    <a:pt x="7793" y="58"/>
                  </a:cubicBezTo>
                  <a:cubicBezTo>
                    <a:pt x="7750" y="59"/>
                    <a:pt x="7706" y="60"/>
                    <a:pt x="7663" y="60"/>
                  </a:cubicBezTo>
                  <a:cubicBezTo>
                    <a:pt x="7388" y="60"/>
                    <a:pt x="7113" y="29"/>
                    <a:pt x="6838" y="7"/>
                  </a:cubicBezTo>
                  <a:cubicBezTo>
                    <a:pt x="6742" y="3"/>
                    <a:pt x="6646" y="1"/>
                    <a:pt x="6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222725" y="2002138"/>
              <a:ext cx="55425" cy="32150"/>
            </a:xfrm>
            <a:custGeom>
              <a:avLst/>
              <a:gdLst/>
              <a:ahLst/>
              <a:cxnLst/>
              <a:rect l="l" t="t" r="r" b="b"/>
              <a:pathLst>
                <a:path w="2217" h="1286" extrusionOk="0">
                  <a:moveTo>
                    <a:pt x="1070" y="0"/>
                  </a:moveTo>
                  <a:cubicBezTo>
                    <a:pt x="930" y="0"/>
                    <a:pt x="790" y="0"/>
                    <a:pt x="638" y="13"/>
                  </a:cubicBezTo>
                  <a:cubicBezTo>
                    <a:pt x="561" y="26"/>
                    <a:pt x="497" y="26"/>
                    <a:pt x="408" y="64"/>
                  </a:cubicBezTo>
                  <a:cubicBezTo>
                    <a:pt x="383" y="64"/>
                    <a:pt x="357" y="77"/>
                    <a:pt x="319" y="89"/>
                  </a:cubicBezTo>
                  <a:cubicBezTo>
                    <a:pt x="294" y="115"/>
                    <a:pt x="256" y="140"/>
                    <a:pt x="230" y="178"/>
                  </a:cubicBezTo>
                  <a:cubicBezTo>
                    <a:pt x="192" y="191"/>
                    <a:pt x="179" y="204"/>
                    <a:pt x="166" y="242"/>
                  </a:cubicBezTo>
                  <a:lnTo>
                    <a:pt x="128" y="306"/>
                  </a:lnTo>
                  <a:cubicBezTo>
                    <a:pt x="39" y="471"/>
                    <a:pt x="1" y="624"/>
                    <a:pt x="1" y="764"/>
                  </a:cubicBezTo>
                  <a:cubicBezTo>
                    <a:pt x="1" y="917"/>
                    <a:pt x="1" y="1070"/>
                    <a:pt x="65" y="1210"/>
                  </a:cubicBezTo>
                  <a:cubicBezTo>
                    <a:pt x="90" y="1223"/>
                    <a:pt x="103" y="1248"/>
                    <a:pt x="128" y="1273"/>
                  </a:cubicBezTo>
                  <a:cubicBezTo>
                    <a:pt x="148" y="1282"/>
                    <a:pt x="170" y="1286"/>
                    <a:pt x="191" y="1286"/>
                  </a:cubicBezTo>
                  <a:cubicBezTo>
                    <a:pt x="236" y="1286"/>
                    <a:pt x="280" y="1266"/>
                    <a:pt x="306" y="1223"/>
                  </a:cubicBezTo>
                  <a:cubicBezTo>
                    <a:pt x="383" y="1095"/>
                    <a:pt x="434" y="968"/>
                    <a:pt x="459" y="841"/>
                  </a:cubicBezTo>
                  <a:cubicBezTo>
                    <a:pt x="510" y="726"/>
                    <a:pt x="523" y="599"/>
                    <a:pt x="548" y="509"/>
                  </a:cubicBezTo>
                  <a:lnTo>
                    <a:pt x="548" y="471"/>
                  </a:lnTo>
                  <a:cubicBezTo>
                    <a:pt x="574" y="459"/>
                    <a:pt x="638" y="446"/>
                    <a:pt x="701" y="420"/>
                  </a:cubicBezTo>
                  <a:cubicBezTo>
                    <a:pt x="816" y="408"/>
                    <a:pt x="956" y="395"/>
                    <a:pt x="1083" y="382"/>
                  </a:cubicBezTo>
                  <a:cubicBezTo>
                    <a:pt x="1211" y="369"/>
                    <a:pt x="1351" y="331"/>
                    <a:pt x="1478" y="331"/>
                  </a:cubicBezTo>
                  <a:cubicBezTo>
                    <a:pt x="1542" y="331"/>
                    <a:pt x="1605" y="331"/>
                    <a:pt x="1669" y="344"/>
                  </a:cubicBezTo>
                  <a:cubicBezTo>
                    <a:pt x="1707" y="344"/>
                    <a:pt x="1733" y="369"/>
                    <a:pt x="1758" y="382"/>
                  </a:cubicBezTo>
                  <a:cubicBezTo>
                    <a:pt x="1771" y="395"/>
                    <a:pt x="1771" y="395"/>
                    <a:pt x="1771" y="408"/>
                  </a:cubicBezTo>
                  <a:cubicBezTo>
                    <a:pt x="1784" y="446"/>
                    <a:pt x="1784" y="509"/>
                    <a:pt x="1809" y="560"/>
                  </a:cubicBezTo>
                  <a:lnTo>
                    <a:pt x="1847" y="726"/>
                  </a:lnTo>
                  <a:cubicBezTo>
                    <a:pt x="1885" y="853"/>
                    <a:pt x="1911" y="981"/>
                    <a:pt x="1962" y="1108"/>
                  </a:cubicBezTo>
                  <a:cubicBezTo>
                    <a:pt x="1975" y="1159"/>
                    <a:pt x="2000" y="1172"/>
                    <a:pt x="2038" y="1197"/>
                  </a:cubicBezTo>
                  <a:cubicBezTo>
                    <a:pt x="2045" y="1198"/>
                    <a:pt x="2052" y="1199"/>
                    <a:pt x="2058" y="1199"/>
                  </a:cubicBezTo>
                  <a:cubicBezTo>
                    <a:pt x="2115" y="1199"/>
                    <a:pt x="2167" y="1152"/>
                    <a:pt x="2178" y="1095"/>
                  </a:cubicBezTo>
                  <a:cubicBezTo>
                    <a:pt x="2216" y="942"/>
                    <a:pt x="2216" y="790"/>
                    <a:pt x="2204" y="650"/>
                  </a:cubicBezTo>
                  <a:cubicBezTo>
                    <a:pt x="2191" y="509"/>
                    <a:pt x="2140" y="344"/>
                    <a:pt x="2000" y="204"/>
                  </a:cubicBezTo>
                  <a:cubicBezTo>
                    <a:pt x="1962" y="178"/>
                    <a:pt x="1898" y="140"/>
                    <a:pt x="1847" y="127"/>
                  </a:cubicBezTo>
                  <a:cubicBezTo>
                    <a:pt x="1809" y="115"/>
                    <a:pt x="1758" y="89"/>
                    <a:pt x="1720" y="89"/>
                  </a:cubicBezTo>
                  <a:lnTo>
                    <a:pt x="1503" y="64"/>
                  </a:lnTo>
                  <a:cubicBezTo>
                    <a:pt x="1363" y="26"/>
                    <a:pt x="1211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4422650" y="2071838"/>
              <a:ext cx="208525" cy="48925"/>
            </a:xfrm>
            <a:custGeom>
              <a:avLst/>
              <a:gdLst/>
              <a:ahLst/>
              <a:cxnLst/>
              <a:rect l="l" t="t" r="r" b="b"/>
              <a:pathLst>
                <a:path w="8341" h="1957" extrusionOk="0">
                  <a:moveTo>
                    <a:pt x="6383" y="9"/>
                  </a:moveTo>
                  <a:cubicBezTo>
                    <a:pt x="6110" y="9"/>
                    <a:pt x="5841" y="28"/>
                    <a:pt x="5565" y="77"/>
                  </a:cubicBezTo>
                  <a:cubicBezTo>
                    <a:pt x="5221" y="154"/>
                    <a:pt x="4890" y="255"/>
                    <a:pt x="4534" y="281"/>
                  </a:cubicBezTo>
                  <a:cubicBezTo>
                    <a:pt x="3846" y="383"/>
                    <a:pt x="3146" y="408"/>
                    <a:pt x="2471" y="510"/>
                  </a:cubicBezTo>
                  <a:cubicBezTo>
                    <a:pt x="1783" y="599"/>
                    <a:pt x="1096" y="714"/>
                    <a:pt x="408" y="867"/>
                  </a:cubicBezTo>
                  <a:cubicBezTo>
                    <a:pt x="370" y="867"/>
                    <a:pt x="332" y="918"/>
                    <a:pt x="319" y="981"/>
                  </a:cubicBezTo>
                  <a:cubicBezTo>
                    <a:pt x="319" y="1032"/>
                    <a:pt x="370" y="1058"/>
                    <a:pt x="408" y="1058"/>
                  </a:cubicBezTo>
                  <a:cubicBezTo>
                    <a:pt x="1108" y="994"/>
                    <a:pt x="1796" y="918"/>
                    <a:pt x="2483" y="828"/>
                  </a:cubicBezTo>
                  <a:cubicBezTo>
                    <a:pt x="3171" y="727"/>
                    <a:pt x="3846" y="599"/>
                    <a:pt x="4534" y="536"/>
                  </a:cubicBezTo>
                  <a:cubicBezTo>
                    <a:pt x="4644" y="527"/>
                    <a:pt x="4757" y="524"/>
                    <a:pt x="4872" y="524"/>
                  </a:cubicBezTo>
                  <a:cubicBezTo>
                    <a:pt x="5101" y="524"/>
                    <a:pt x="5336" y="536"/>
                    <a:pt x="5565" y="536"/>
                  </a:cubicBezTo>
                  <a:cubicBezTo>
                    <a:pt x="5921" y="536"/>
                    <a:pt x="6265" y="510"/>
                    <a:pt x="6609" y="459"/>
                  </a:cubicBezTo>
                  <a:cubicBezTo>
                    <a:pt x="6781" y="440"/>
                    <a:pt x="6956" y="431"/>
                    <a:pt x="7125" y="431"/>
                  </a:cubicBezTo>
                  <a:cubicBezTo>
                    <a:pt x="7293" y="431"/>
                    <a:pt x="7456" y="440"/>
                    <a:pt x="7602" y="459"/>
                  </a:cubicBezTo>
                  <a:cubicBezTo>
                    <a:pt x="7857" y="459"/>
                    <a:pt x="7984" y="727"/>
                    <a:pt x="7946" y="1019"/>
                  </a:cubicBezTo>
                  <a:cubicBezTo>
                    <a:pt x="7921" y="1147"/>
                    <a:pt x="7844" y="1300"/>
                    <a:pt x="7768" y="1414"/>
                  </a:cubicBezTo>
                  <a:lnTo>
                    <a:pt x="7704" y="1440"/>
                  </a:lnTo>
                  <a:cubicBezTo>
                    <a:pt x="7666" y="1465"/>
                    <a:pt x="7628" y="1478"/>
                    <a:pt x="7590" y="1478"/>
                  </a:cubicBezTo>
                  <a:cubicBezTo>
                    <a:pt x="7513" y="1491"/>
                    <a:pt x="7411" y="1503"/>
                    <a:pt x="7335" y="1503"/>
                  </a:cubicBezTo>
                  <a:cubicBezTo>
                    <a:pt x="7182" y="1503"/>
                    <a:pt x="7004" y="1503"/>
                    <a:pt x="6826" y="1491"/>
                  </a:cubicBezTo>
                  <a:cubicBezTo>
                    <a:pt x="6673" y="1491"/>
                    <a:pt x="6494" y="1491"/>
                    <a:pt x="6316" y="1503"/>
                  </a:cubicBezTo>
                  <a:cubicBezTo>
                    <a:pt x="5629" y="1554"/>
                    <a:pt x="4954" y="1592"/>
                    <a:pt x="4253" y="1605"/>
                  </a:cubicBezTo>
                  <a:cubicBezTo>
                    <a:pt x="4135" y="1605"/>
                    <a:pt x="4016" y="1611"/>
                    <a:pt x="3897" y="1611"/>
                  </a:cubicBezTo>
                  <a:cubicBezTo>
                    <a:pt x="3837" y="1611"/>
                    <a:pt x="3778" y="1609"/>
                    <a:pt x="3719" y="1605"/>
                  </a:cubicBezTo>
                  <a:lnTo>
                    <a:pt x="3197" y="1554"/>
                  </a:lnTo>
                  <a:cubicBezTo>
                    <a:pt x="3031" y="1529"/>
                    <a:pt x="2859" y="1522"/>
                    <a:pt x="2686" y="1522"/>
                  </a:cubicBezTo>
                  <a:cubicBezTo>
                    <a:pt x="2512" y="1522"/>
                    <a:pt x="2337" y="1529"/>
                    <a:pt x="2165" y="1529"/>
                  </a:cubicBezTo>
                  <a:cubicBezTo>
                    <a:pt x="1465" y="1541"/>
                    <a:pt x="777" y="1554"/>
                    <a:pt x="77" y="1605"/>
                  </a:cubicBezTo>
                  <a:cubicBezTo>
                    <a:pt x="51" y="1605"/>
                    <a:pt x="0" y="1631"/>
                    <a:pt x="0" y="1682"/>
                  </a:cubicBezTo>
                  <a:cubicBezTo>
                    <a:pt x="0" y="1732"/>
                    <a:pt x="26" y="1783"/>
                    <a:pt x="77" y="1783"/>
                  </a:cubicBezTo>
                  <a:cubicBezTo>
                    <a:pt x="777" y="1860"/>
                    <a:pt x="1465" y="1911"/>
                    <a:pt x="2165" y="1936"/>
                  </a:cubicBezTo>
                  <a:cubicBezTo>
                    <a:pt x="2374" y="1944"/>
                    <a:pt x="2588" y="1956"/>
                    <a:pt x="2800" y="1956"/>
                  </a:cubicBezTo>
                  <a:cubicBezTo>
                    <a:pt x="2937" y="1956"/>
                    <a:pt x="3074" y="1951"/>
                    <a:pt x="3209" y="1936"/>
                  </a:cubicBezTo>
                  <a:cubicBezTo>
                    <a:pt x="3388" y="1936"/>
                    <a:pt x="3566" y="1911"/>
                    <a:pt x="3744" y="1911"/>
                  </a:cubicBezTo>
                  <a:lnTo>
                    <a:pt x="4266" y="1911"/>
                  </a:lnTo>
                  <a:cubicBezTo>
                    <a:pt x="4954" y="1911"/>
                    <a:pt x="5654" y="1923"/>
                    <a:pt x="6354" y="1923"/>
                  </a:cubicBezTo>
                  <a:cubicBezTo>
                    <a:pt x="6520" y="1923"/>
                    <a:pt x="6698" y="1911"/>
                    <a:pt x="6876" y="1873"/>
                  </a:cubicBezTo>
                  <a:cubicBezTo>
                    <a:pt x="7042" y="1847"/>
                    <a:pt x="7220" y="1796"/>
                    <a:pt x="7399" y="1758"/>
                  </a:cubicBezTo>
                  <a:cubicBezTo>
                    <a:pt x="7500" y="1745"/>
                    <a:pt x="7577" y="1732"/>
                    <a:pt x="7666" y="1720"/>
                  </a:cubicBezTo>
                  <a:cubicBezTo>
                    <a:pt x="7717" y="1720"/>
                    <a:pt x="7768" y="1694"/>
                    <a:pt x="7819" y="1682"/>
                  </a:cubicBezTo>
                  <a:cubicBezTo>
                    <a:pt x="7857" y="1656"/>
                    <a:pt x="7908" y="1656"/>
                    <a:pt x="7984" y="1592"/>
                  </a:cubicBezTo>
                  <a:lnTo>
                    <a:pt x="8022" y="1554"/>
                  </a:lnTo>
                  <a:lnTo>
                    <a:pt x="8035" y="1529"/>
                  </a:lnTo>
                  <a:cubicBezTo>
                    <a:pt x="8048" y="1491"/>
                    <a:pt x="8073" y="1478"/>
                    <a:pt x="8086" y="1465"/>
                  </a:cubicBezTo>
                  <a:cubicBezTo>
                    <a:pt x="8112" y="1414"/>
                    <a:pt x="8150" y="1376"/>
                    <a:pt x="8163" y="1338"/>
                  </a:cubicBezTo>
                  <a:cubicBezTo>
                    <a:pt x="8213" y="1249"/>
                    <a:pt x="8239" y="1159"/>
                    <a:pt x="8277" y="1058"/>
                  </a:cubicBezTo>
                  <a:cubicBezTo>
                    <a:pt x="8341" y="867"/>
                    <a:pt x="8341" y="650"/>
                    <a:pt x="8239" y="446"/>
                  </a:cubicBezTo>
                  <a:cubicBezTo>
                    <a:pt x="8201" y="332"/>
                    <a:pt x="8112" y="230"/>
                    <a:pt x="8022" y="166"/>
                  </a:cubicBezTo>
                  <a:cubicBezTo>
                    <a:pt x="7972" y="141"/>
                    <a:pt x="7895" y="103"/>
                    <a:pt x="7844" y="90"/>
                  </a:cubicBezTo>
                  <a:cubicBezTo>
                    <a:pt x="7793" y="90"/>
                    <a:pt x="7755" y="64"/>
                    <a:pt x="7704" y="64"/>
                  </a:cubicBezTo>
                  <a:cubicBezTo>
                    <a:pt x="7322" y="1"/>
                    <a:pt x="6966" y="26"/>
                    <a:pt x="6622" y="13"/>
                  </a:cubicBezTo>
                  <a:cubicBezTo>
                    <a:pt x="6542" y="11"/>
                    <a:pt x="6462" y="9"/>
                    <a:pt x="6383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4492675" y="2085163"/>
              <a:ext cx="12450" cy="31500"/>
            </a:xfrm>
            <a:custGeom>
              <a:avLst/>
              <a:gdLst/>
              <a:ahLst/>
              <a:cxnLst/>
              <a:rect l="l" t="t" r="r" b="b"/>
              <a:pathLst>
                <a:path w="498" h="1260" extrusionOk="0">
                  <a:moveTo>
                    <a:pt x="154" y="0"/>
                  </a:moveTo>
                  <a:cubicBezTo>
                    <a:pt x="94" y="0"/>
                    <a:pt x="25" y="39"/>
                    <a:pt x="14" y="117"/>
                  </a:cubicBezTo>
                  <a:lnTo>
                    <a:pt x="14" y="130"/>
                  </a:lnTo>
                  <a:cubicBezTo>
                    <a:pt x="1" y="219"/>
                    <a:pt x="1" y="321"/>
                    <a:pt x="1" y="397"/>
                  </a:cubicBezTo>
                  <a:cubicBezTo>
                    <a:pt x="1" y="474"/>
                    <a:pt x="1" y="576"/>
                    <a:pt x="14" y="652"/>
                  </a:cubicBezTo>
                  <a:cubicBezTo>
                    <a:pt x="26" y="754"/>
                    <a:pt x="39" y="830"/>
                    <a:pt x="64" y="907"/>
                  </a:cubicBezTo>
                  <a:cubicBezTo>
                    <a:pt x="77" y="983"/>
                    <a:pt x="90" y="1072"/>
                    <a:pt x="128" y="1161"/>
                  </a:cubicBezTo>
                  <a:lnTo>
                    <a:pt x="128" y="1174"/>
                  </a:lnTo>
                  <a:cubicBezTo>
                    <a:pt x="128" y="1199"/>
                    <a:pt x="141" y="1225"/>
                    <a:pt x="166" y="1238"/>
                  </a:cubicBezTo>
                  <a:cubicBezTo>
                    <a:pt x="195" y="1252"/>
                    <a:pt x="224" y="1259"/>
                    <a:pt x="250" y="1259"/>
                  </a:cubicBezTo>
                  <a:cubicBezTo>
                    <a:pt x="295" y="1259"/>
                    <a:pt x="333" y="1239"/>
                    <a:pt x="357" y="1199"/>
                  </a:cubicBezTo>
                  <a:cubicBezTo>
                    <a:pt x="434" y="1098"/>
                    <a:pt x="459" y="996"/>
                    <a:pt x="472" y="894"/>
                  </a:cubicBezTo>
                  <a:cubicBezTo>
                    <a:pt x="497" y="792"/>
                    <a:pt x="497" y="690"/>
                    <a:pt x="472" y="588"/>
                  </a:cubicBezTo>
                  <a:cubicBezTo>
                    <a:pt x="472" y="499"/>
                    <a:pt x="446" y="397"/>
                    <a:pt x="408" y="308"/>
                  </a:cubicBezTo>
                  <a:cubicBezTo>
                    <a:pt x="383" y="206"/>
                    <a:pt x="332" y="117"/>
                    <a:pt x="255" y="41"/>
                  </a:cubicBezTo>
                  <a:cubicBezTo>
                    <a:pt x="243" y="15"/>
                    <a:pt x="217" y="3"/>
                    <a:pt x="179" y="3"/>
                  </a:cubicBezTo>
                  <a:cubicBezTo>
                    <a:pt x="171" y="1"/>
                    <a:pt x="163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4102400" y="2117213"/>
              <a:ext cx="32050" cy="5925"/>
            </a:xfrm>
            <a:custGeom>
              <a:avLst/>
              <a:gdLst/>
              <a:ahLst/>
              <a:cxnLst/>
              <a:rect l="l" t="t" r="r" b="b"/>
              <a:pathLst>
                <a:path w="1282" h="237" extrusionOk="0">
                  <a:moveTo>
                    <a:pt x="146" y="1"/>
                  </a:moveTo>
                  <a:cubicBezTo>
                    <a:pt x="119" y="1"/>
                    <a:pt x="91" y="2"/>
                    <a:pt x="64" y="7"/>
                  </a:cubicBezTo>
                  <a:cubicBezTo>
                    <a:pt x="13" y="7"/>
                    <a:pt x="1" y="108"/>
                    <a:pt x="39" y="121"/>
                  </a:cubicBezTo>
                  <a:cubicBezTo>
                    <a:pt x="203" y="203"/>
                    <a:pt x="393" y="237"/>
                    <a:pt x="586" y="237"/>
                  </a:cubicBezTo>
                  <a:cubicBezTo>
                    <a:pt x="813" y="237"/>
                    <a:pt x="1043" y="190"/>
                    <a:pt x="1236" y="121"/>
                  </a:cubicBezTo>
                  <a:cubicBezTo>
                    <a:pt x="1281" y="110"/>
                    <a:pt x="1276" y="28"/>
                    <a:pt x="1230" y="28"/>
                  </a:cubicBezTo>
                  <a:cubicBezTo>
                    <a:pt x="1224" y="28"/>
                    <a:pt x="1217" y="29"/>
                    <a:pt x="1210" y="32"/>
                  </a:cubicBezTo>
                  <a:cubicBezTo>
                    <a:pt x="1081" y="68"/>
                    <a:pt x="964" y="84"/>
                    <a:pt x="848" y="84"/>
                  </a:cubicBezTo>
                  <a:cubicBezTo>
                    <a:pt x="758" y="84"/>
                    <a:pt x="668" y="74"/>
                    <a:pt x="574" y="58"/>
                  </a:cubicBezTo>
                  <a:cubicBezTo>
                    <a:pt x="425" y="47"/>
                    <a:pt x="284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4108775" y="2129588"/>
              <a:ext cx="29625" cy="6550"/>
            </a:xfrm>
            <a:custGeom>
              <a:avLst/>
              <a:gdLst/>
              <a:ahLst/>
              <a:cxnLst/>
              <a:rect l="l" t="t" r="r" b="b"/>
              <a:pathLst>
                <a:path w="1185" h="262" extrusionOk="0">
                  <a:moveTo>
                    <a:pt x="680" y="1"/>
                  </a:moveTo>
                  <a:cubicBezTo>
                    <a:pt x="460" y="1"/>
                    <a:pt x="231" y="35"/>
                    <a:pt x="39" y="85"/>
                  </a:cubicBezTo>
                  <a:cubicBezTo>
                    <a:pt x="0" y="110"/>
                    <a:pt x="0" y="174"/>
                    <a:pt x="39" y="186"/>
                  </a:cubicBezTo>
                  <a:cubicBezTo>
                    <a:pt x="206" y="230"/>
                    <a:pt x="404" y="261"/>
                    <a:pt x="599" y="261"/>
                  </a:cubicBezTo>
                  <a:cubicBezTo>
                    <a:pt x="803" y="261"/>
                    <a:pt x="1003" y="227"/>
                    <a:pt x="1159" y="136"/>
                  </a:cubicBezTo>
                  <a:cubicBezTo>
                    <a:pt x="1185" y="136"/>
                    <a:pt x="1172" y="85"/>
                    <a:pt x="1159" y="72"/>
                  </a:cubicBezTo>
                  <a:cubicBezTo>
                    <a:pt x="1019" y="22"/>
                    <a:pt x="852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118675" y="2144363"/>
              <a:ext cx="28950" cy="8175"/>
            </a:xfrm>
            <a:custGeom>
              <a:avLst/>
              <a:gdLst/>
              <a:ahLst/>
              <a:cxnLst/>
              <a:rect l="l" t="t" r="r" b="b"/>
              <a:pathLst>
                <a:path w="1158" h="327" extrusionOk="0">
                  <a:moveTo>
                    <a:pt x="76" y="1"/>
                  </a:moveTo>
                  <a:cubicBezTo>
                    <a:pt x="40" y="1"/>
                    <a:pt x="0" y="45"/>
                    <a:pt x="12" y="79"/>
                  </a:cubicBezTo>
                  <a:cubicBezTo>
                    <a:pt x="71" y="268"/>
                    <a:pt x="229" y="327"/>
                    <a:pt x="414" y="327"/>
                  </a:cubicBezTo>
                  <a:cubicBezTo>
                    <a:pt x="666" y="327"/>
                    <a:pt x="969" y="218"/>
                    <a:pt x="1145" y="181"/>
                  </a:cubicBezTo>
                  <a:cubicBezTo>
                    <a:pt x="1158" y="181"/>
                    <a:pt x="1158" y="156"/>
                    <a:pt x="1120" y="156"/>
                  </a:cubicBezTo>
                  <a:cubicBezTo>
                    <a:pt x="967" y="118"/>
                    <a:pt x="801" y="118"/>
                    <a:pt x="648" y="118"/>
                  </a:cubicBezTo>
                  <a:cubicBezTo>
                    <a:pt x="631" y="119"/>
                    <a:pt x="613" y="119"/>
                    <a:pt x="596" y="119"/>
                  </a:cubicBezTo>
                  <a:cubicBezTo>
                    <a:pt x="416" y="119"/>
                    <a:pt x="263" y="61"/>
                    <a:pt x="88" y="3"/>
                  </a:cubicBezTo>
                  <a:cubicBezTo>
                    <a:pt x="84" y="2"/>
                    <a:pt x="8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132300" y="2155238"/>
              <a:ext cx="30300" cy="8100"/>
            </a:xfrm>
            <a:custGeom>
              <a:avLst/>
              <a:gdLst/>
              <a:ahLst/>
              <a:cxnLst/>
              <a:rect l="l" t="t" r="r" b="b"/>
              <a:pathLst>
                <a:path w="1212" h="324" extrusionOk="0">
                  <a:moveTo>
                    <a:pt x="1173" y="1"/>
                  </a:moveTo>
                  <a:cubicBezTo>
                    <a:pt x="982" y="39"/>
                    <a:pt x="778" y="65"/>
                    <a:pt x="575" y="77"/>
                  </a:cubicBezTo>
                  <a:cubicBezTo>
                    <a:pt x="549" y="82"/>
                    <a:pt x="522" y="83"/>
                    <a:pt x="496" y="83"/>
                  </a:cubicBezTo>
                  <a:cubicBezTo>
                    <a:pt x="381" y="83"/>
                    <a:pt x="261" y="50"/>
                    <a:pt x="146" y="50"/>
                  </a:cubicBezTo>
                  <a:cubicBezTo>
                    <a:pt x="132" y="50"/>
                    <a:pt x="118" y="51"/>
                    <a:pt x="103" y="52"/>
                  </a:cubicBezTo>
                  <a:cubicBezTo>
                    <a:pt x="65" y="52"/>
                    <a:pt x="53" y="77"/>
                    <a:pt x="53" y="90"/>
                  </a:cubicBezTo>
                  <a:cubicBezTo>
                    <a:pt x="1" y="287"/>
                    <a:pt x="227" y="324"/>
                    <a:pt x="389" y="324"/>
                  </a:cubicBezTo>
                  <a:cubicBezTo>
                    <a:pt x="426" y="324"/>
                    <a:pt x="459" y="322"/>
                    <a:pt x="485" y="319"/>
                  </a:cubicBezTo>
                  <a:cubicBezTo>
                    <a:pt x="740" y="281"/>
                    <a:pt x="982" y="179"/>
                    <a:pt x="1199" y="52"/>
                  </a:cubicBezTo>
                  <a:cubicBezTo>
                    <a:pt x="1211" y="39"/>
                    <a:pt x="1186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45375" y="2164488"/>
              <a:ext cx="29300" cy="7075"/>
            </a:xfrm>
            <a:custGeom>
              <a:avLst/>
              <a:gdLst/>
              <a:ahLst/>
              <a:cxnLst/>
              <a:rect l="l" t="t" r="r" b="b"/>
              <a:pathLst>
                <a:path w="1172" h="283" extrusionOk="0">
                  <a:moveTo>
                    <a:pt x="1147" y="0"/>
                  </a:moveTo>
                  <a:cubicBezTo>
                    <a:pt x="930" y="26"/>
                    <a:pt x="726" y="51"/>
                    <a:pt x="523" y="64"/>
                  </a:cubicBezTo>
                  <a:cubicBezTo>
                    <a:pt x="357" y="77"/>
                    <a:pt x="166" y="51"/>
                    <a:pt x="26" y="140"/>
                  </a:cubicBezTo>
                  <a:cubicBezTo>
                    <a:pt x="1" y="153"/>
                    <a:pt x="1" y="217"/>
                    <a:pt x="26" y="242"/>
                  </a:cubicBezTo>
                  <a:cubicBezTo>
                    <a:pt x="81" y="272"/>
                    <a:pt x="138" y="282"/>
                    <a:pt x="196" y="282"/>
                  </a:cubicBezTo>
                  <a:cubicBezTo>
                    <a:pt x="286" y="282"/>
                    <a:pt x="379" y="258"/>
                    <a:pt x="472" y="242"/>
                  </a:cubicBezTo>
                  <a:cubicBezTo>
                    <a:pt x="714" y="191"/>
                    <a:pt x="930" y="115"/>
                    <a:pt x="1159" y="13"/>
                  </a:cubicBezTo>
                  <a:cubicBezTo>
                    <a:pt x="1162" y="15"/>
                    <a:pt x="1164" y="16"/>
                    <a:pt x="1165" y="16"/>
                  </a:cubicBezTo>
                  <a:cubicBezTo>
                    <a:pt x="1171" y="16"/>
                    <a:pt x="1167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4368525" y="2110613"/>
              <a:ext cx="15625" cy="9925"/>
            </a:xfrm>
            <a:custGeom>
              <a:avLst/>
              <a:gdLst/>
              <a:ahLst/>
              <a:cxnLst/>
              <a:rect l="l" t="t" r="r" b="b"/>
              <a:pathLst>
                <a:path w="625" h="397" extrusionOk="0">
                  <a:moveTo>
                    <a:pt x="498" y="0"/>
                  </a:moveTo>
                  <a:cubicBezTo>
                    <a:pt x="395" y="0"/>
                    <a:pt x="300" y="27"/>
                    <a:pt x="204" y="80"/>
                  </a:cubicBezTo>
                  <a:cubicBezTo>
                    <a:pt x="115" y="131"/>
                    <a:pt x="1" y="232"/>
                    <a:pt x="13" y="334"/>
                  </a:cubicBezTo>
                  <a:cubicBezTo>
                    <a:pt x="18" y="381"/>
                    <a:pt x="47" y="397"/>
                    <a:pt x="85" y="397"/>
                  </a:cubicBezTo>
                  <a:cubicBezTo>
                    <a:pt x="150" y="397"/>
                    <a:pt x="241" y="350"/>
                    <a:pt x="281" y="334"/>
                  </a:cubicBezTo>
                  <a:cubicBezTo>
                    <a:pt x="332" y="309"/>
                    <a:pt x="383" y="258"/>
                    <a:pt x="446" y="232"/>
                  </a:cubicBezTo>
                  <a:cubicBezTo>
                    <a:pt x="510" y="194"/>
                    <a:pt x="561" y="143"/>
                    <a:pt x="599" y="105"/>
                  </a:cubicBezTo>
                  <a:cubicBezTo>
                    <a:pt x="625" y="54"/>
                    <a:pt x="599" y="3"/>
                    <a:pt x="561" y="3"/>
                  </a:cubicBezTo>
                  <a:cubicBezTo>
                    <a:pt x="540" y="1"/>
                    <a:pt x="519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4378800" y="2116438"/>
              <a:ext cx="14075" cy="11175"/>
            </a:xfrm>
            <a:custGeom>
              <a:avLst/>
              <a:gdLst/>
              <a:ahLst/>
              <a:cxnLst/>
              <a:rect l="l" t="t" r="r" b="b"/>
              <a:pathLst>
                <a:path w="563" h="447" extrusionOk="0">
                  <a:moveTo>
                    <a:pt x="511" y="0"/>
                  </a:moveTo>
                  <a:cubicBezTo>
                    <a:pt x="502" y="0"/>
                    <a:pt x="492" y="4"/>
                    <a:pt x="481" y="12"/>
                  </a:cubicBezTo>
                  <a:cubicBezTo>
                    <a:pt x="405" y="63"/>
                    <a:pt x="316" y="89"/>
                    <a:pt x="239" y="152"/>
                  </a:cubicBezTo>
                  <a:cubicBezTo>
                    <a:pt x="188" y="190"/>
                    <a:pt x="163" y="216"/>
                    <a:pt x="112" y="229"/>
                  </a:cubicBezTo>
                  <a:cubicBezTo>
                    <a:pt x="86" y="267"/>
                    <a:pt x="48" y="318"/>
                    <a:pt x="35" y="343"/>
                  </a:cubicBezTo>
                  <a:cubicBezTo>
                    <a:pt x="1" y="390"/>
                    <a:pt x="40" y="447"/>
                    <a:pt x="86" y="447"/>
                  </a:cubicBezTo>
                  <a:cubicBezTo>
                    <a:pt x="90" y="447"/>
                    <a:pt x="95" y="446"/>
                    <a:pt x="99" y="445"/>
                  </a:cubicBezTo>
                  <a:cubicBezTo>
                    <a:pt x="125" y="420"/>
                    <a:pt x="176" y="420"/>
                    <a:pt x="214" y="407"/>
                  </a:cubicBezTo>
                  <a:cubicBezTo>
                    <a:pt x="252" y="394"/>
                    <a:pt x="290" y="343"/>
                    <a:pt x="316" y="318"/>
                  </a:cubicBezTo>
                  <a:cubicBezTo>
                    <a:pt x="405" y="254"/>
                    <a:pt x="468" y="165"/>
                    <a:pt x="532" y="89"/>
                  </a:cubicBezTo>
                  <a:cubicBezTo>
                    <a:pt x="562" y="48"/>
                    <a:pt x="545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227500" y="2014538"/>
              <a:ext cx="20375" cy="3875"/>
            </a:xfrm>
            <a:custGeom>
              <a:avLst/>
              <a:gdLst/>
              <a:ahLst/>
              <a:cxnLst/>
              <a:rect l="l" t="t" r="r" b="b"/>
              <a:pathLst>
                <a:path w="815" h="155" extrusionOk="0">
                  <a:moveTo>
                    <a:pt x="803" y="1"/>
                  </a:moveTo>
                  <a:cubicBezTo>
                    <a:pt x="807" y="5"/>
                    <a:pt x="810" y="6"/>
                    <a:pt x="812" y="6"/>
                  </a:cubicBezTo>
                  <a:cubicBezTo>
                    <a:pt x="814" y="6"/>
                    <a:pt x="812" y="1"/>
                    <a:pt x="803" y="1"/>
                  </a:cubicBezTo>
                  <a:close/>
                  <a:moveTo>
                    <a:pt x="803" y="1"/>
                  </a:moveTo>
                  <a:lnTo>
                    <a:pt x="803" y="1"/>
                  </a:lnTo>
                  <a:cubicBezTo>
                    <a:pt x="676" y="13"/>
                    <a:pt x="561" y="13"/>
                    <a:pt x="434" y="26"/>
                  </a:cubicBezTo>
                  <a:cubicBezTo>
                    <a:pt x="370" y="33"/>
                    <a:pt x="306" y="33"/>
                    <a:pt x="243" y="33"/>
                  </a:cubicBezTo>
                  <a:cubicBezTo>
                    <a:pt x="179" y="33"/>
                    <a:pt x="115" y="33"/>
                    <a:pt x="52" y="39"/>
                  </a:cubicBezTo>
                  <a:cubicBezTo>
                    <a:pt x="1" y="64"/>
                    <a:pt x="1" y="128"/>
                    <a:pt x="52" y="141"/>
                  </a:cubicBezTo>
                  <a:cubicBezTo>
                    <a:pt x="97" y="150"/>
                    <a:pt x="144" y="154"/>
                    <a:pt x="192" y="154"/>
                  </a:cubicBezTo>
                  <a:cubicBezTo>
                    <a:pt x="403" y="154"/>
                    <a:pt x="637" y="73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4224975" y="2019963"/>
              <a:ext cx="16875" cy="4375"/>
            </a:xfrm>
            <a:custGeom>
              <a:avLst/>
              <a:gdLst/>
              <a:ahLst/>
              <a:cxnLst/>
              <a:rect l="l" t="t" r="r" b="b"/>
              <a:pathLst>
                <a:path w="675" h="175" extrusionOk="0">
                  <a:moveTo>
                    <a:pt x="637" y="0"/>
                  </a:moveTo>
                  <a:cubicBezTo>
                    <a:pt x="446" y="38"/>
                    <a:pt x="255" y="0"/>
                    <a:pt x="64" y="51"/>
                  </a:cubicBezTo>
                  <a:cubicBezTo>
                    <a:pt x="0" y="64"/>
                    <a:pt x="0" y="140"/>
                    <a:pt x="64" y="166"/>
                  </a:cubicBezTo>
                  <a:cubicBezTo>
                    <a:pt x="95" y="172"/>
                    <a:pt x="127" y="175"/>
                    <a:pt x="160" y="175"/>
                  </a:cubicBezTo>
                  <a:cubicBezTo>
                    <a:pt x="325" y="175"/>
                    <a:pt x="501" y="102"/>
                    <a:pt x="649" y="38"/>
                  </a:cubicBezTo>
                  <a:cubicBezTo>
                    <a:pt x="675" y="38"/>
                    <a:pt x="662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246300" y="2152063"/>
              <a:ext cx="17525" cy="2900"/>
            </a:xfrm>
            <a:custGeom>
              <a:avLst/>
              <a:gdLst/>
              <a:ahLst/>
              <a:cxnLst/>
              <a:rect l="l" t="t" r="r" b="b"/>
              <a:pathLst>
                <a:path w="701" h="116" extrusionOk="0">
                  <a:moveTo>
                    <a:pt x="675" y="1"/>
                  </a:moveTo>
                  <a:cubicBezTo>
                    <a:pt x="446" y="13"/>
                    <a:pt x="229" y="39"/>
                    <a:pt x="13" y="102"/>
                  </a:cubicBezTo>
                  <a:cubicBezTo>
                    <a:pt x="0" y="102"/>
                    <a:pt x="13" y="115"/>
                    <a:pt x="13" y="115"/>
                  </a:cubicBezTo>
                  <a:cubicBezTo>
                    <a:pt x="229" y="64"/>
                    <a:pt x="446" y="64"/>
                    <a:pt x="675" y="39"/>
                  </a:cubicBezTo>
                  <a:cubicBezTo>
                    <a:pt x="700" y="13"/>
                    <a:pt x="688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274300" y="2148038"/>
              <a:ext cx="12125" cy="5325"/>
            </a:xfrm>
            <a:custGeom>
              <a:avLst/>
              <a:gdLst/>
              <a:ahLst/>
              <a:cxnLst/>
              <a:rect l="l" t="t" r="r" b="b"/>
              <a:pathLst>
                <a:path w="485" h="213" extrusionOk="0">
                  <a:moveTo>
                    <a:pt x="300" y="1"/>
                  </a:moveTo>
                  <a:cubicBezTo>
                    <a:pt x="193" y="1"/>
                    <a:pt x="77" y="40"/>
                    <a:pt x="13" y="85"/>
                  </a:cubicBezTo>
                  <a:cubicBezTo>
                    <a:pt x="1" y="98"/>
                    <a:pt x="1" y="111"/>
                    <a:pt x="1" y="111"/>
                  </a:cubicBezTo>
                  <a:cubicBezTo>
                    <a:pt x="26" y="174"/>
                    <a:pt x="103" y="200"/>
                    <a:pt x="166" y="212"/>
                  </a:cubicBezTo>
                  <a:cubicBezTo>
                    <a:pt x="281" y="212"/>
                    <a:pt x="357" y="200"/>
                    <a:pt x="446" y="111"/>
                  </a:cubicBezTo>
                  <a:cubicBezTo>
                    <a:pt x="485" y="85"/>
                    <a:pt x="472" y="34"/>
                    <a:pt x="421" y="21"/>
                  </a:cubicBezTo>
                  <a:cubicBezTo>
                    <a:pt x="385" y="7"/>
                    <a:pt x="343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291825" y="2145613"/>
              <a:ext cx="15925" cy="6475"/>
            </a:xfrm>
            <a:custGeom>
              <a:avLst/>
              <a:gdLst/>
              <a:ahLst/>
              <a:cxnLst/>
              <a:rect l="l" t="t" r="r" b="b"/>
              <a:pathLst>
                <a:path w="637" h="259" extrusionOk="0">
                  <a:moveTo>
                    <a:pt x="350" y="1"/>
                  </a:moveTo>
                  <a:cubicBezTo>
                    <a:pt x="283" y="1"/>
                    <a:pt x="216" y="4"/>
                    <a:pt x="153" y="4"/>
                  </a:cubicBezTo>
                  <a:cubicBezTo>
                    <a:pt x="0" y="4"/>
                    <a:pt x="0" y="259"/>
                    <a:pt x="153" y="259"/>
                  </a:cubicBezTo>
                  <a:cubicBezTo>
                    <a:pt x="293" y="259"/>
                    <a:pt x="458" y="259"/>
                    <a:pt x="586" y="169"/>
                  </a:cubicBezTo>
                  <a:cubicBezTo>
                    <a:pt x="637" y="118"/>
                    <a:pt x="637" y="42"/>
                    <a:pt x="548" y="17"/>
                  </a:cubicBezTo>
                  <a:cubicBezTo>
                    <a:pt x="484" y="4"/>
                    <a:pt x="417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440725" y="2101613"/>
              <a:ext cx="7250" cy="11475"/>
            </a:xfrm>
            <a:custGeom>
              <a:avLst/>
              <a:gdLst/>
              <a:ahLst/>
              <a:cxnLst/>
              <a:rect l="l" t="t" r="r" b="b"/>
              <a:pathLst>
                <a:path w="290" h="459" extrusionOk="0">
                  <a:moveTo>
                    <a:pt x="267" y="0"/>
                  </a:moveTo>
                  <a:cubicBezTo>
                    <a:pt x="255" y="0"/>
                    <a:pt x="239" y="7"/>
                    <a:pt x="232" y="19"/>
                  </a:cubicBezTo>
                  <a:cubicBezTo>
                    <a:pt x="182" y="134"/>
                    <a:pt x="92" y="249"/>
                    <a:pt x="29" y="363"/>
                  </a:cubicBezTo>
                  <a:cubicBezTo>
                    <a:pt x="0" y="411"/>
                    <a:pt x="35" y="458"/>
                    <a:pt x="76" y="458"/>
                  </a:cubicBezTo>
                  <a:cubicBezTo>
                    <a:pt x="90" y="458"/>
                    <a:pt x="105" y="453"/>
                    <a:pt x="118" y="440"/>
                  </a:cubicBezTo>
                  <a:cubicBezTo>
                    <a:pt x="232" y="338"/>
                    <a:pt x="258" y="159"/>
                    <a:pt x="283" y="19"/>
                  </a:cubicBezTo>
                  <a:cubicBezTo>
                    <a:pt x="290" y="7"/>
                    <a:pt x="280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451300" y="2102388"/>
              <a:ext cx="6700" cy="11625"/>
            </a:xfrm>
            <a:custGeom>
              <a:avLst/>
              <a:gdLst/>
              <a:ahLst/>
              <a:cxnLst/>
              <a:rect l="l" t="t" r="r" b="b"/>
              <a:pathLst>
                <a:path w="268" h="465" extrusionOk="0">
                  <a:moveTo>
                    <a:pt x="226" y="0"/>
                  </a:moveTo>
                  <a:cubicBezTo>
                    <a:pt x="218" y="0"/>
                    <a:pt x="209" y="4"/>
                    <a:pt x="204" y="14"/>
                  </a:cubicBezTo>
                  <a:cubicBezTo>
                    <a:pt x="179" y="78"/>
                    <a:pt x="128" y="141"/>
                    <a:pt x="90" y="205"/>
                  </a:cubicBezTo>
                  <a:cubicBezTo>
                    <a:pt x="51" y="269"/>
                    <a:pt x="13" y="332"/>
                    <a:pt x="0" y="409"/>
                  </a:cubicBezTo>
                  <a:cubicBezTo>
                    <a:pt x="0" y="448"/>
                    <a:pt x="23" y="464"/>
                    <a:pt x="50" y="464"/>
                  </a:cubicBezTo>
                  <a:cubicBezTo>
                    <a:pt x="59" y="464"/>
                    <a:pt x="68" y="463"/>
                    <a:pt x="77" y="460"/>
                  </a:cubicBezTo>
                  <a:cubicBezTo>
                    <a:pt x="217" y="396"/>
                    <a:pt x="268" y="179"/>
                    <a:pt x="255" y="27"/>
                  </a:cubicBezTo>
                  <a:cubicBezTo>
                    <a:pt x="255" y="11"/>
                    <a:pt x="241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463075" y="2101688"/>
              <a:ext cx="8950" cy="14225"/>
            </a:xfrm>
            <a:custGeom>
              <a:avLst/>
              <a:gdLst/>
              <a:ahLst/>
              <a:cxnLst/>
              <a:rect l="l" t="t" r="r" b="b"/>
              <a:pathLst>
                <a:path w="358" h="569" extrusionOk="0">
                  <a:moveTo>
                    <a:pt x="252" y="0"/>
                  </a:moveTo>
                  <a:cubicBezTo>
                    <a:pt x="216" y="0"/>
                    <a:pt x="184" y="17"/>
                    <a:pt x="179" y="55"/>
                  </a:cubicBezTo>
                  <a:cubicBezTo>
                    <a:pt x="166" y="131"/>
                    <a:pt x="128" y="220"/>
                    <a:pt x="102" y="297"/>
                  </a:cubicBezTo>
                  <a:cubicBezTo>
                    <a:pt x="64" y="373"/>
                    <a:pt x="1" y="437"/>
                    <a:pt x="39" y="538"/>
                  </a:cubicBezTo>
                  <a:cubicBezTo>
                    <a:pt x="39" y="557"/>
                    <a:pt x="66" y="569"/>
                    <a:pt x="86" y="569"/>
                  </a:cubicBezTo>
                  <a:cubicBezTo>
                    <a:pt x="93" y="569"/>
                    <a:pt x="99" y="567"/>
                    <a:pt x="102" y="564"/>
                  </a:cubicBezTo>
                  <a:cubicBezTo>
                    <a:pt x="192" y="538"/>
                    <a:pt x="217" y="449"/>
                    <a:pt x="255" y="373"/>
                  </a:cubicBezTo>
                  <a:cubicBezTo>
                    <a:pt x="306" y="284"/>
                    <a:pt x="319" y="182"/>
                    <a:pt x="357" y="93"/>
                  </a:cubicBezTo>
                  <a:cubicBezTo>
                    <a:pt x="357" y="34"/>
                    <a:pt x="301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476775" y="2102638"/>
              <a:ext cx="6850" cy="13375"/>
            </a:xfrm>
            <a:custGeom>
              <a:avLst/>
              <a:gdLst/>
              <a:ahLst/>
              <a:cxnLst/>
              <a:rect l="l" t="t" r="r" b="b"/>
              <a:pathLst>
                <a:path w="274" h="535" extrusionOk="0">
                  <a:moveTo>
                    <a:pt x="202" y="1"/>
                  </a:moveTo>
                  <a:cubicBezTo>
                    <a:pt x="166" y="1"/>
                    <a:pt x="127" y="23"/>
                    <a:pt x="127" y="68"/>
                  </a:cubicBezTo>
                  <a:cubicBezTo>
                    <a:pt x="127" y="144"/>
                    <a:pt x="115" y="208"/>
                    <a:pt x="77" y="297"/>
                  </a:cubicBezTo>
                  <a:cubicBezTo>
                    <a:pt x="51" y="360"/>
                    <a:pt x="0" y="411"/>
                    <a:pt x="0" y="488"/>
                  </a:cubicBezTo>
                  <a:cubicBezTo>
                    <a:pt x="0" y="507"/>
                    <a:pt x="15" y="534"/>
                    <a:pt x="39" y="534"/>
                  </a:cubicBezTo>
                  <a:cubicBezTo>
                    <a:pt x="47" y="534"/>
                    <a:pt x="55" y="532"/>
                    <a:pt x="64" y="526"/>
                  </a:cubicBezTo>
                  <a:cubicBezTo>
                    <a:pt x="217" y="488"/>
                    <a:pt x="268" y="208"/>
                    <a:pt x="268" y="68"/>
                  </a:cubicBezTo>
                  <a:cubicBezTo>
                    <a:pt x="274" y="23"/>
                    <a:pt x="239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509225" y="2101138"/>
              <a:ext cx="6400" cy="14825"/>
            </a:xfrm>
            <a:custGeom>
              <a:avLst/>
              <a:gdLst/>
              <a:ahLst/>
              <a:cxnLst/>
              <a:rect l="l" t="t" r="r" b="b"/>
              <a:pathLst>
                <a:path w="256" h="593" extrusionOk="0">
                  <a:moveTo>
                    <a:pt x="184" y="0"/>
                  </a:moveTo>
                  <a:cubicBezTo>
                    <a:pt x="163" y="0"/>
                    <a:pt x="141" y="13"/>
                    <a:pt x="128" y="38"/>
                  </a:cubicBezTo>
                  <a:cubicBezTo>
                    <a:pt x="90" y="204"/>
                    <a:pt x="1" y="369"/>
                    <a:pt x="1" y="548"/>
                  </a:cubicBezTo>
                  <a:cubicBezTo>
                    <a:pt x="1" y="573"/>
                    <a:pt x="23" y="592"/>
                    <a:pt x="52" y="592"/>
                  </a:cubicBezTo>
                  <a:cubicBezTo>
                    <a:pt x="67" y="592"/>
                    <a:pt x="85" y="587"/>
                    <a:pt x="103" y="573"/>
                  </a:cubicBezTo>
                  <a:cubicBezTo>
                    <a:pt x="243" y="446"/>
                    <a:pt x="256" y="229"/>
                    <a:pt x="230" y="38"/>
                  </a:cubicBezTo>
                  <a:cubicBezTo>
                    <a:pt x="224" y="13"/>
                    <a:pt x="20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521975" y="2100263"/>
              <a:ext cx="7350" cy="15100"/>
            </a:xfrm>
            <a:custGeom>
              <a:avLst/>
              <a:gdLst/>
              <a:ahLst/>
              <a:cxnLst/>
              <a:rect l="l" t="t" r="r" b="b"/>
              <a:pathLst>
                <a:path w="294" h="604" extrusionOk="0">
                  <a:moveTo>
                    <a:pt x="218" y="0"/>
                  </a:moveTo>
                  <a:cubicBezTo>
                    <a:pt x="194" y="0"/>
                    <a:pt x="172" y="16"/>
                    <a:pt x="166" y="48"/>
                  </a:cubicBezTo>
                  <a:cubicBezTo>
                    <a:pt x="153" y="213"/>
                    <a:pt x="0" y="417"/>
                    <a:pt x="89" y="570"/>
                  </a:cubicBezTo>
                  <a:cubicBezTo>
                    <a:pt x="97" y="594"/>
                    <a:pt x="121" y="603"/>
                    <a:pt x="143" y="603"/>
                  </a:cubicBezTo>
                  <a:cubicBezTo>
                    <a:pt x="156" y="603"/>
                    <a:pt x="169" y="600"/>
                    <a:pt x="179" y="595"/>
                  </a:cubicBezTo>
                  <a:cubicBezTo>
                    <a:pt x="242" y="532"/>
                    <a:pt x="242" y="430"/>
                    <a:pt x="255" y="354"/>
                  </a:cubicBezTo>
                  <a:cubicBezTo>
                    <a:pt x="280" y="252"/>
                    <a:pt x="293" y="163"/>
                    <a:pt x="280" y="48"/>
                  </a:cubicBezTo>
                  <a:cubicBezTo>
                    <a:pt x="268" y="16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537875" y="2099138"/>
              <a:ext cx="8325" cy="17000"/>
            </a:xfrm>
            <a:custGeom>
              <a:avLst/>
              <a:gdLst/>
              <a:ahLst/>
              <a:cxnLst/>
              <a:rect l="l" t="t" r="r" b="b"/>
              <a:pathLst>
                <a:path w="333" h="680" extrusionOk="0">
                  <a:moveTo>
                    <a:pt x="226" y="0"/>
                  </a:moveTo>
                  <a:cubicBezTo>
                    <a:pt x="178" y="0"/>
                    <a:pt x="128" y="32"/>
                    <a:pt x="128" y="93"/>
                  </a:cubicBezTo>
                  <a:cubicBezTo>
                    <a:pt x="128" y="182"/>
                    <a:pt x="116" y="271"/>
                    <a:pt x="90" y="348"/>
                  </a:cubicBezTo>
                  <a:cubicBezTo>
                    <a:pt x="52" y="437"/>
                    <a:pt x="26" y="513"/>
                    <a:pt x="1" y="602"/>
                  </a:cubicBezTo>
                  <a:cubicBezTo>
                    <a:pt x="1" y="641"/>
                    <a:pt x="37" y="679"/>
                    <a:pt x="77" y="679"/>
                  </a:cubicBezTo>
                  <a:cubicBezTo>
                    <a:pt x="90" y="679"/>
                    <a:pt x="103" y="675"/>
                    <a:pt x="116" y="666"/>
                  </a:cubicBezTo>
                  <a:cubicBezTo>
                    <a:pt x="294" y="551"/>
                    <a:pt x="319" y="284"/>
                    <a:pt x="319" y="118"/>
                  </a:cubicBezTo>
                  <a:cubicBezTo>
                    <a:pt x="333" y="39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551575" y="2097663"/>
              <a:ext cx="9775" cy="16225"/>
            </a:xfrm>
            <a:custGeom>
              <a:avLst/>
              <a:gdLst/>
              <a:ahLst/>
              <a:cxnLst/>
              <a:rect l="l" t="t" r="r" b="b"/>
              <a:pathLst>
                <a:path w="391" h="649" extrusionOk="0">
                  <a:moveTo>
                    <a:pt x="227" y="1"/>
                  </a:moveTo>
                  <a:cubicBezTo>
                    <a:pt x="177" y="1"/>
                    <a:pt x="133" y="27"/>
                    <a:pt x="128" y="88"/>
                  </a:cubicBezTo>
                  <a:cubicBezTo>
                    <a:pt x="115" y="190"/>
                    <a:pt x="77" y="279"/>
                    <a:pt x="51" y="381"/>
                  </a:cubicBezTo>
                  <a:cubicBezTo>
                    <a:pt x="13" y="458"/>
                    <a:pt x="0" y="534"/>
                    <a:pt x="51" y="610"/>
                  </a:cubicBezTo>
                  <a:cubicBezTo>
                    <a:pt x="64" y="649"/>
                    <a:pt x="90" y="649"/>
                    <a:pt x="128" y="649"/>
                  </a:cubicBezTo>
                  <a:cubicBezTo>
                    <a:pt x="306" y="585"/>
                    <a:pt x="344" y="317"/>
                    <a:pt x="382" y="152"/>
                  </a:cubicBezTo>
                  <a:cubicBezTo>
                    <a:pt x="390" y="60"/>
                    <a:pt x="301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569725" y="2100438"/>
              <a:ext cx="9200" cy="15625"/>
            </a:xfrm>
            <a:custGeom>
              <a:avLst/>
              <a:gdLst/>
              <a:ahLst/>
              <a:cxnLst/>
              <a:rect l="l" t="t" r="r" b="b"/>
              <a:pathLst>
                <a:path w="368" h="625" extrusionOk="0">
                  <a:moveTo>
                    <a:pt x="240" y="1"/>
                  </a:moveTo>
                  <a:cubicBezTo>
                    <a:pt x="200" y="1"/>
                    <a:pt x="163" y="24"/>
                    <a:pt x="153" y="79"/>
                  </a:cubicBezTo>
                  <a:cubicBezTo>
                    <a:pt x="128" y="156"/>
                    <a:pt x="102" y="257"/>
                    <a:pt x="64" y="334"/>
                  </a:cubicBezTo>
                  <a:cubicBezTo>
                    <a:pt x="38" y="423"/>
                    <a:pt x="0" y="487"/>
                    <a:pt x="38" y="588"/>
                  </a:cubicBezTo>
                  <a:cubicBezTo>
                    <a:pt x="47" y="606"/>
                    <a:pt x="63" y="624"/>
                    <a:pt x="85" y="624"/>
                  </a:cubicBezTo>
                  <a:cubicBezTo>
                    <a:pt x="94" y="624"/>
                    <a:pt x="104" y="621"/>
                    <a:pt x="115" y="614"/>
                  </a:cubicBezTo>
                  <a:cubicBezTo>
                    <a:pt x="217" y="588"/>
                    <a:pt x="229" y="512"/>
                    <a:pt x="255" y="423"/>
                  </a:cubicBezTo>
                  <a:cubicBezTo>
                    <a:pt x="293" y="334"/>
                    <a:pt x="319" y="232"/>
                    <a:pt x="344" y="143"/>
                  </a:cubicBezTo>
                  <a:cubicBezTo>
                    <a:pt x="367" y="58"/>
                    <a:pt x="301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589450" y="2096588"/>
              <a:ext cx="7350" cy="18150"/>
            </a:xfrm>
            <a:custGeom>
              <a:avLst/>
              <a:gdLst/>
              <a:ahLst/>
              <a:cxnLst/>
              <a:rect l="l" t="t" r="r" b="b"/>
              <a:pathLst>
                <a:path w="294" h="726" extrusionOk="0">
                  <a:moveTo>
                    <a:pt x="179" y="1"/>
                  </a:moveTo>
                  <a:cubicBezTo>
                    <a:pt x="122" y="1"/>
                    <a:pt x="64" y="36"/>
                    <a:pt x="64" y="106"/>
                  </a:cubicBezTo>
                  <a:cubicBezTo>
                    <a:pt x="64" y="297"/>
                    <a:pt x="1" y="462"/>
                    <a:pt x="1" y="653"/>
                  </a:cubicBezTo>
                  <a:cubicBezTo>
                    <a:pt x="1" y="689"/>
                    <a:pt x="33" y="725"/>
                    <a:pt x="65" y="725"/>
                  </a:cubicBezTo>
                  <a:cubicBezTo>
                    <a:pt x="78" y="725"/>
                    <a:pt x="91" y="719"/>
                    <a:pt x="103" y="704"/>
                  </a:cubicBezTo>
                  <a:cubicBezTo>
                    <a:pt x="255" y="526"/>
                    <a:pt x="294" y="322"/>
                    <a:pt x="294" y="106"/>
                  </a:cubicBezTo>
                  <a:cubicBezTo>
                    <a:pt x="294" y="36"/>
                    <a:pt x="236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5" name="Google Shape;565;p38"/>
          <p:cNvGrpSpPr/>
          <p:nvPr/>
        </p:nvGrpSpPr>
        <p:grpSpPr>
          <a:xfrm>
            <a:off x="1081064" y="3019070"/>
            <a:ext cx="1406983" cy="1135309"/>
            <a:chOff x="6797425" y="2505289"/>
            <a:chExt cx="926805" cy="747849"/>
          </a:xfrm>
        </p:grpSpPr>
        <p:sp>
          <p:nvSpPr>
            <p:cNvPr id="566" name="Google Shape;566;p38"/>
            <p:cNvSpPr/>
            <p:nvPr/>
          </p:nvSpPr>
          <p:spPr>
            <a:xfrm>
              <a:off x="6797425" y="2505289"/>
              <a:ext cx="926805" cy="747849"/>
            </a:xfrm>
            <a:custGeom>
              <a:avLst/>
              <a:gdLst/>
              <a:ahLst/>
              <a:cxnLst/>
              <a:rect l="l" t="t" r="r" b="b"/>
              <a:pathLst>
                <a:path w="9551" h="7707" extrusionOk="0">
                  <a:moveTo>
                    <a:pt x="2928" y="158"/>
                  </a:moveTo>
                  <a:cubicBezTo>
                    <a:pt x="3202" y="158"/>
                    <a:pt x="3476" y="205"/>
                    <a:pt x="3744" y="309"/>
                  </a:cubicBezTo>
                  <a:cubicBezTo>
                    <a:pt x="4419" y="564"/>
                    <a:pt x="4967" y="1048"/>
                    <a:pt x="5527" y="1481"/>
                  </a:cubicBezTo>
                  <a:lnTo>
                    <a:pt x="5489" y="1481"/>
                  </a:lnTo>
                  <a:cubicBezTo>
                    <a:pt x="5081" y="1557"/>
                    <a:pt x="4674" y="1735"/>
                    <a:pt x="4304" y="1964"/>
                  </a:cubicBezTo>
                  <a:cubicBezTo>
                    <a:pt x="4024" y="2130"/>
                    <a:pt x="3668" y="2321"/>
                    <a:pt x="3579" y="2677"/>
                  </a:cubicBezTo>
                  <a:cubicBezTo>
                    <a:pt x="3464" y="3034"/>
                    <a:pt x="3579" y="3518"/>
                    <a:pt x="3719" y="3874"/>
                  </a:cubicBezTo>
                  <a:cubicBezTo>
                    <a:pt x="3821" y="4129"/>
                    <a:pt x="3961" y="4396"/>
                    <a:pt x="4215" y="4524"/>
                  </a:cubicBezTo>
                  <a:cubicBezTo>
                    <a:pt x="4101" y="4651"/>
                    <a:pt x="4012" y="4778"/>
                    <a:pt x="3897" y="4906"/>
                  </a:cubicBezTo>
                  <a:lnTo>
                    <a:pt x="3833" y="4906"/>
                  </a:lnTo>
                  <a:cubicBezTo>
                    <a:pt x="3788" y="4898"/>
                    <a:pt x="3744" y="4894"/>
                    <a:pt x="3702" y="4894"/>
                  </a:cubicBezTo>
                  <a:cubicBezTo>
                    <a:pt x="3077" y="4894"/>
                    <a:pt x="2841" y="5734"/>
                    <a:pt x="2293" y="5937"/>
                  </a:cubicBezTo>
                  <a:cubicBezTo>
                    <a:pt x="2245" y="5952"/>
                    <a:pt x="2199" y="5959"/>
                    <a:pt x="2154" y="5959"/>
                  </a:cubicBezTo>
                  <a:cubicBezTo>
                    <a:pt x="1974" y="5959"/>
                    <a:pt x="1819" y="5851"/>
                    <a:pt x="1656" y="5759"/>
                  </a:cubicBezTo>
                  <a:cubicBezTo>
                    <a:pt x="1478" y="5657"/>
                    <a:pt x="1299" y="5555"/>
                    <a:pt x="1147" y="5415"/>
                  </a:cubicBezTo>
                  <a:cubicBezTo>
                    <a:pt x="714" y="5020"/>
                    <a:pt x="1019" y="4575"/>
                    <a:pt x="1223" y="4154"/>
                  </a:cubicBezTo>
                  <a:cubicBezTo>
                    <a:pt x="1414" y="4091"/>
                    <a:pt x="1579" y="3874"/>
                    <a:pt x="1669" y="3722"/>
                  </a:cubicBezTo>
                  <a:cubicBezTo>
                    <a:pt x="1705" y="3668"/>
                    <a:pt x="1652" y="3614"/>
                    <a:pt x="1599" y="3614"/>
                  </a:cubicBezTo>
                  <a:cubicBezTo>
                    <a:pt x="1578" y="3614"/>
                    <a:pt x="1556" y="3623"/>
                    <a:pt x="1541" y="3645"/>
                  </a:cubicBezTo>
                  <a:cubicBezTo>
                    <a:pt x="1446" y="3788"/>
                    <a:pt x="1302" y="3973"/>
                    <a:pt x="1139" y="3973"/>
                  </a:cubicBezTo>
                  <a:cubicBezTo>
                    <a:pt x="1084" y="3973"/>
                    <a:pt x="1026" y="3951"/>
                    <a:pt x="968" y="3900"/>
                  </a:cubicBezTo>
                  <a:cubicBezTo>
                    <a:pt x="841" y="3772"/>
                    <a:pt x="726" y="3632"/>
                    <a:pt x="650" y="3467"/>
                  </a:cubicBezTo>
                  <a:cubicBezTo>
                    <a:pt x="459" y="3123"/>
                    <a:pt x="306" y="2703"/>
                    <a:pt x="281" y="2308"/>
                  </a:cubicBezTo>
                  <a:cubicBezTo>
                    <a:pt x="255" y="1519"/>
                    <a:pt x="828" y="895"/>
                    <a:pt x="1490" y="538"/>
                  </a:cubicBezTo>
                  <a:cubicBezTo>
                    <a:pt x="1941" y="309"/>
                    <a:pt x="2434" y="158"/>
                    <a:pt x="2928" y="158"/>
                  </a:cubicBezTo>
                  <a:close/>
                  <a:moveTo>
                    <a:pt x="5894" y="1568"/>
                  </a:moveTo>
                  <a:cubicBezTo>
                    <a:pt x="7049" y="1568"/>
                    <a:pt x="8060" y="2378"/>
                    <a:pt x="8659" y="3340"/>
                  </a:cubicBezTo>
                  <a:cubicBezTo>
                    <a:pt x="9003" y="3951"/>
                    <a:pt x="9283" y="4600"/>
                    <a:pt x="9245" y="5250"/>
                  </a:cubicBezTo>
                  <a:cubicBezTo>
                    <a:pt x="9232" y="5924"/>
                    <a:pt x="8799" y="6561"/>
                    <a:pt x="8341" y="7019"/>
                  </a:cubicBezTo>
                  <a:cubicBezTo>
                    <a:pt x="8086" y="7274"/>
                    <a:pt x="7730" y="7351"/>
                    <a:pt x="7386" y="7389"/>
                  </a:cubicBezTo>
                  <a:cubicBezTo>
                    <a:pt x="7326" y="7393"/>
                    <a:pt x="7266" y="7395"/>
                    <a:pt x="7205" y="7395"/>
                  </a:cubicBezTo>
                  <a:cubicBezTo>
                    <a:pt x="6889" y="7395"/>
                    <a:pt x="6564" y="7329"/>
                    <a:pt x="6329" y="7083"/>
                  </a:cubicBezTo>
                  <a:cubicBezTo>
                    <a:pt x="6202" y="6943"/>
                    <a:pt x="6138" y="6714"/>
                    <a:pt x="5947" y="6625"/>
                  </a:cubicBezTo>
                  <a:cubicBezTo>
                    <a:pt x="5904" y="6604"/>
                    <a:pt x="5860" y="6596"/>
                    <a:pt x="5816" y="6596"/>
                  </a:cubicBezTo>
                  <a:cubicBezTo>
                    <a:pt x="5641" y="6596"/>
                    <a:pt x="5468" y="6734"/>
                    <a:pt x="5336" y="6816"/>
                  </a:cubicBezTo>
                  <a:cubicBezTo>
                    <a:pt x="5158" y="6930"/>
                    <a:pt x="4979" y="7032"/>
                    <a:pt x="4814" y="7147"/>
                  </a:cubicBezTo>
                  <a:cubicBezTo>
                    <a:pt x="4737" y="7198"/>
                    <a:pt x="4674" y="7249"/>
                    <a:pt x="4610" y="7287"/>
                  </a:cubicBezTo>
                  <a:cubicBezTo>
                    <a:pt x="4546" y="7338"/>
                    <a:pt x="4419" y="7465"/>
                    <a:pt x="4343" y="7478"/>
                  </a:cubicBezTo>
                  <a:cubicBezTo>
                    <a:pt x="4333" y="7480"/>
                    <a:pt x="4323" y="7481"/>
                    <a:pt x="4313" y="7481"/>
                  </a:cubicBezTo>
                  <a:cubicBezTo>
                    <a:pt x="4157" y="7481"/>
                    <a:pt x="4005" y="7218"/>
                    <a:pt x="3910" y="7134"/>
                  </a:cubicBezTo>
                  <a:cubicBezTo>
                    <a:pt x="3782" y="6994"/>
                    <a:pt x="3655" y="6828"/>
                    <a:pt x="3528" y="6676"/>
                  </a:cubicBezTo>
                  <a:cubicBezTo>
                    <a:pt x="3413" y="6548"/>
                    <a:pt x="3184" y="6306"/>
                    <a:pt x="3146" y="6128"/>
                  </a:cubicBezTo>
                  <a:cubicBezTo>
                    <a:pt x="3120" y="5937"/>
                    <a:pt x="3375" y="5721"/>
                    <a:pt x="3477" y="5593"/>
                  </a:cubicBezTo>
                  <a:cubicBezTo>
                    <a:pt x="3757" y="5250"/>
                    <a:pt x="4024" y="4931"/>
                    <a:pt x="4279" y="4600"/>
                  </a:cubicBezTo>
                  <a:cubicBezTo>
                    <a:pt x="4292" y="4587"/>
                    <a:pt x="4292" y="4575"/>
                    <a:pt x="4292" y="4536"/>
                  </a:cubicBezTo>
                  <a:cubicBezTo>
                    <a:pt x="4330" y="4524"/>
                    <a:pt x="4343" y="4460"/>
                    <a:pt x="4292" y="4422"/>
                  </a:cubicBezTo>
                  <a:cubicBezTo>
                    <a:pt x="3986" y="4295"/>
                    <a:pt x="3846" y="3951"/>
                    <a:pt x="3757" y="3645"/>
                  </a:cubicBezTo>
                  <a:cubicBezTo>
                    <a:pt x="3655" y="3327"/>
                    <a:pt x="3540" y="2856"/>
                    <a:pt x="3719" y="2550"/>
                  </a:cubicBezTo>
                  <a:cubicBezTo>
                    <a:pt x="3884" y="2283"/>
                    <a:pt x="4241" y="2104"/>
                    <a:pt x="4521" y="1964"/>
                  </a:cubicBezTo>
                  <a:cubicBezTo>
                    <a:pt x="4814" y="1799"/>
                    <a:pt x="5119" y="1672"/>
                    <a:pt x="5450" y="1608"/>
                  </a:cubicBezTo>
                  <a:cubicBezTo>
                    <a:pt x="5600" y="1581"/>
                    <a:pt x="5748" y="1568"/>
                    <a:pt x="5894" y="1568"/>
                  </a:cubicBezTo>
                  <a:close/>
                  <a:moveTo>
                    <a:pt x="2896" y="0"/>
                  </a:moveTo>
                  <a:cubicBezTo>
                    <a:pt x="2554" y="0"/>
                    <a:pt x="2210" y="67"/>
                    <a:pt x="1872" y="194"/>
                  </a:cubicBezTo>
                  <a:cubicBezTo>
                    <a:pt x="1261" y="424"/>
                    <a:pt x="637" y="806"/>
                    <a:pt x="319" y="1417"/>
                  </a:cubicBezTo>
                  <a:cubicBezTo>
                    <a:pt x="1" y="2041"/>
                    <a:pt x="128" y="2690"/>
                    <a:pt x="395" y="3327"/>
                  </a:cubicBezTo>
                  <a:cubicBezTo>
                    <a:pt x="523" y="3607"/>
                    <a:pt x="714" y="3976"/>
                    <a:pt x="1019" y="4142"/>
                  </a:cubicBezTo>
                  <a:cubicBezTo>
                    <a:pt x="1083" y="4167"/>
                    <a:pt x="1134" y="4167"/>
                    <a:pt x="1172" y="4167"/>
                  </a:cubicBezTo>
                  <a:cubicBezTo>
                    <a:pt x="943" y="4447"/>
                    <a:pt x="726" y="4791"/>
                    <a:pt x="841" y="5160"/>
                  </a:cubicBezTo>
                  <a:cubicBezTo>
                    <a:pt x="956" y="5542"/>
                    <a:pt x="1401" y="5784"/>
                    <a:pt x="1720" y="5950"/>
                  </a:cubicBezTo>
                  <a:cubicBezTo>
                    <a:pt x="1883" y="6048"/>
                    <a:pt x="2030" y="6106"/>
                    <a:pt x="2176" y="6106"/>
                  </a:cubicBezTo>
                  <a:cubicBezTo>
                    <a:pt x="2313" y="6106"/>
                    <a:pt x="2450" y="6055"/>
                    <a:pt x="2598" y="5937"/>
                  </a:cubicBezTo>
                  <a:cubicBezTo>
                    <a:pt x="2764" y="5797"/>
                    <a:pt x="2929" y="5619"/>
                    <a:pt x="3082" y="5466"/>
                  </a:cubicBezTo>
                  <a:cubicBezTo>
                    <a:pt x="3268" y="5256"/>
                    <a:pt x="3477" y="5045"/>
                    <a:pt x="3746" y="5045"/>
                  </a:cubicBezTo>
                  <a:cubicBezTo>
                    <a:pt x="3754" y="5045"/>
                    <a:pt x="3762" y="5045"/>
                    <a:pt x="3770" y="5046"/>
                  </a:cubicBezTo>
                  <a:lnTo>
                    <a:pt x="3337" y="5568"/>
                  </a:lnTo>
                  <a:cubicBezTo>
                    <a:pt x="3184" y="5784"/>
                    <a:pt x="2929" y="5988"/>
                    <a:pt x="3057" y="6268"/>
                  </a:cubicBezTo>
                  <a:cubicBezTo>
                    <a:pt x="3133" y="6434"/>
                    <a:pt x="3273" y="6587"/>
                    <a:pt x="3375" y="6739"/>
                  </a:cubicBezTo>
                  <a:lnTo>
                    <a:pt x="3757" y="7210"/>
                  </a:lnTo>
                  <a:cubicBezTo>
                    <a:pt x="3883" y="7360"/>
                    <a:pt x="4083" y="7707"/>
                    <a:pt x="4317" y="7707"/>
                  </a:cubicBezTo>
                  <a:cubicBezTo>
                    <a:pt x="4342" y="7707"/>
                    <a:pt x="4368" y="7703"/>
                    <a:pt x="4394" y="7694"/>
                  </a:cubicBezTo>
                  <a:cubicBezTo>
                    <a:pt x="4546" y="7631"/>
                    <a:pt x="4712" y="7465"/>
                    <a:pt x="4865" y="7376"/>
                  </a:cubicBezTo>
                  <a:cubicBezTo>
                    <a:pt x="5043" y="7249"/>
                    <a:pt x="5234" y="7134"/>
                    <a:pt x="5425" y="7019"/>
                  </a:cubicBezTo>
                  <a:cubicBezTo>
                    <a:pt x="5549" y="6945"/>
                    <a:pt x="5705" y="6833"/>
                    <a:pt x="5844" y="6833"/>
                  </a:cubicBezTo>
                  <a:cubicBezTo>
                    <a:pt x="5920" y="6833"/>
                    <a:pt x="5991" y="6866"/>
                    <a:pt x="6049" y="6956"/>
                  </a:cubicBezTo>
                  <a:cubicBezTo>
                    <a:pt x="6125" y="7083"/>
                    <a:pt x="6189" y="7210"/>
                    <a:pt x="6316" y="7312"/>
                  </a:cubicBezTo>
                  <a:cubicBezTo>
                    <a:pt x="6571" y="7529"/>
                    <a:pt x="6889" y="7605"/>
                    <a:pt x="7208" y="7605"/>
                  </a:cubicBezTo>
                  <a:cubicBezTo>
                    <a:pt x="7564" y="7605"/>
                    <a:pt x="7984" y="7542"/>
                    <a:pt x="8290" y="7351"/>
                  </a:cubicBezTo>
                  <a:cubicBezTo>
                    <a:pt x="8583" y="7172"/>
                    <a:pt x="8799" y="6841"/>
                    <a:pt x="8990" y="6561"/>
                  </a:cubicBezTo>
                  <a:cubicBezTo>
                    <a:pt x="9194" y="6255"/>
                    <a:pt x="9372" y="5937"/>
                    <a:pt x="9436" y="5581"/>
                  </a:cubicBezTo>
                  <a:cubicBezTo>
                    <a:pt x="9551" y="4868"/>
                    <a:pt x="9309" y="4104"/>
                    <a:pt x="8939" y="3492"/>
                  </a:cubicBezTo>
                  <a:cubicBezTo>
                    <a:pt x="8320" y="2394"/>
                    <a:pt x="7219" y="1457"/>
                    <a:pt x="5940" y="1457"/>
                  </a:cubicBezTo>
                  <a:cubicBezTo>
                    <a:pt x="5825" y="1457"/>
                    <a:pt x="5708" y="1465"/>
                    <a:pt x="5590" y="1481"/>
                  </a:cubicBezTo>
                  <a:cubicBezTo>
                    <a:pt x="5603" y="1442"/>
                    <a:pt x="5616" y="1417"/>
                    <a:pt x="5590" y="1404"/>
                  </a:cubicBezTo>
                  <a:cubicBezTo>
                    <a:pt x="5107" y="920"/>
                    <a:pt x="4534" y="475"/>
                    <a:pt x="3910" y="207"/>
                  </a:cubicBezTo>
                  <a:cubicBezTo>
                    <a:pt x="3579" y="67"/>
                    <a:pt x="3238" y="0"/>
                    <a:pt x="2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7175481" y="2760103"/>
              <a:ext cx="208922" cy="131774"/>
            </a:xfrm>
            <a:custGeom>
              <a:avLst/>
              <a:gdLst/>
              <a:ahLst/>
              <a:cxnLst/>
              <a:rect l="l" t="t" r="r" b="b"/>
              <a:pathLst>
                <a:path w="2153" h="1358" extrusionOk="0">
                  <a:moveTo>
                    <a:pt x="1580" y="293"/>
                  </a:moveTo>
                  <a:cubicBezTo>
                    <a:pt x="1575" y="297"/>
                    <a:pt x="1570" y="301"/>
                    <a:pt x="1566" y="306"/>
                  </a:cubicBezTo>
                  <a:lnTo>
                    <a:pt x="1566" y="306"/>
                  </a:lnTo>
                  <a:cubicBezTo>
                    <a:pt x="1567" y="301"/>
                    <a:pt x="1567" y="297"/>
                    <a:pt x="1567" y="293"/>
                  </a:cubicBezTo>
                  <a:close/>
                  <a:moveTo>
                    <a:pt x="1071" y="179"/>
                  </a:moveTo>
                  <a:cubicBezTo>
                    <a:pt x="1020" y="255"/>
                    <a:pt x="1007" y="370"/>
                    <a:pt x="969" y="446"/>
                  </a:cubicBezTo>
                  <a:cubicBezTo>
                    <a:pt x="947" y="468"/>
                    <a:pt x="931" y="488"/>
                    <a:pt x="919" y="508"/>
                  </a:cubicBezTo>
                  <a:lnTo>
                    <a:pt x="919" y="508"/>
                  </a:lnTo>
                  <a:cubicBezTo>
                    <a:pt x="968" y="398"/>
                    <a:pt x="1014" y="282"/>
                    <a:pt x="1032" y="179"/>
                  </a:cubicBezTo>
                  <a:close/>
                  <a:moveTo>
                    <a:pt x="689" y="204"/>
                  </a:moveTo>
                  <a:cubicBezTo>
                    <a:pt x="638" y="332"/>
                    <a:pt x="625" y="446"/>
                    <a:pt x="599" y="586"/>
                  </a:cubicBezTo>
                  <a:lnTo>
                    <a:pt x="510" y="586"/>
                  </a:lnTo>
                  <a:cubicBezTo>
                    <a:pt x="510" y="523"/>
                    <a:pt x="510" y="446"/>
                    <a:pt x="523" y="383"/>
                  </a:cubicBezTo>
                  <a:cubicBezTo>
                    <a:pt x="536" y="332"/>
                    <a:pt x="536" y="306"/>
                    <a:pt x="561" y="255"/>
                  </a:cubicBezTo>
                  <a:cubicBezTo>
                    <a:pt x="599" y="242"/>
                    <a:pt x="638" y="230"/>
                    <a:pt x="689" y="204"/>
                  </a:cubicBezTo>
                  <a:close/>
                  <a:moveTo>
                    <a:pt x="892" y="179"/>
                  </a:moveTo>
                  <a:cubicBezTo>
                    <a:pt x="829" y="319"/>
                    <a:pt x="803" y="459"/>
                    <a:pt x="765" y="612"/>
                  </a:cubicBezTo>
                  <a:cubicBezTo>
                    <a:pt x="739" y="612"/>
                    <a:pt x="714" y="586"/>
                    <a:pt x="689" y="586"/>
                  </a:cubicBezTo>
                  <a:cubicBezTo>
                    <a:pt x="714" y="446"/>
                    <a:pt x="778" y="306"/>
                    <a:pt x="841" y="179"/>
                  </a:cubicBezTo>
                  <a:close/>
                  <a:moveTo>
                    <a:pt x="894" y="564"/>
                  </a:moveTo>
                  <a:lnTo>
                    <a:pt x="894" y="564"/>
                  </a:lnTo>
                  <a:cubicBezTo>
                    <a:pt x="888" y="584"/>
                    <a:pt x="884" y="603"/>
                    <a:pt x="880" y="624"/>
                  </a:cubicBezTo>
                  <a:lnTo>
                    <a:pt x="867" y="624"/>
                  </a:lnTo>
                  <a:cubicBezTo>
                    <a:pt x="876" y="605"/>
                    <a:pt x="885" y="585"/>
                    <a:pt x="894" y="564"/>
                  </a:cubicBezTo>
                  <a:close/>
                  <a:moveTo>
                    <a:pt x="421" y="357"/>
                  </a:moveTo>
                  <a:cubicBezTo>
                    <a:pt x="421" y="433"/>
                    <a:pt x="421" y="523"/>
                    <a:pt x="434" y="586"/>
                  </a:cubicBezTo>
                  <a:cubicBezTo>
                    <a:pt x="370" y="612"/>
                    <a:pt x="307" y="624"/>
                    <a:pt x="243" y="650"/>
                  </a:cubicBezTo>
                  <a:cubicBezTo>
                    <a:pt x="268" y="523"/>
                    <a:pt x="332" y="433"/>
                    <a:pt x="421" y="357"/>
                  </a:cubicBezTo>
                  <a:close/>
                  <a:moveTo>
                    <a:pt x="1211" y="192"/>
                  </a:moveTo>
                  <a:cubicBezTo>
                    <a:pt x="1198" y="268"/>
                    <a:pt x="1147" y="357"/>
                    <a:pt x="1121" y="421"/>
                  </a:cubicBezTo>
                  <a:cubicBezTo>
                    <a:pt x="1096" y="510"/>
                    <a:pt x="1058" y="586"/>
                    <a:pt x="1020" y="688"/>
                  </a:cubicBezTo>
                  <a:cubicBezTo>
                    <a:pt x="994" y="675"/>
                    <a:pt x="969" y="675"/>
                    <a:pt x="943" y="650"/>
                  </a:cubicBezTo>
                  <a:cubicBezTo>
                    <a:pt x="969" y="561"/>
                    <a:pt x="1058" y="484"/>
                    <a:pt x="1083" y="395"/>
                  </a:cubicBezTo>
                  <a:cubicBezTo>
                    <a:pt x="1121" y="332"/>
                    <a:pt x="1160" y="255"/>
                    <a:pt x="1185" y="192"/>
                  </a:cubicBezTo>
                  <a:close/>
                  <a:moveTo>
                    <a:pt x="1376" y="230"/>
                  </a:moveTo>
                  <a:cubicBezTo>
                    <a:pt x="1389" y="230"/>
                    <a:pt x="1402" y="242"/>
                    <a:pt x="1414" y="242"/>
                  </a:cubicBezTo>
                  <a:cubicBezTo>
                    <a:pt x="1414" y="255"/>
                    <a:pt x="1414" y="255"/>
                    <a:pt x="1440" y="268"/>
                  </a:cubicBezTo>
                  <a:cubicBezTo>
                    <a:pt x="1465" y="293"/>
                    <a:pt x="1312" y="612"/>
                    <a:pt x="1223" y="777"/>
                  </a:cubicBezTo>
                  <a:cubicBezTo>
                    <a:pt x="1185" y="752"/>
                    <a:pt x="1134" y="739"/>
                    <a:pt x="1096" y="714"/>
                  </a:cubicBezTo>
                  <a:cubicBezTo>
                    <a:pt x="1160" y="586"/>
                    <a:pt x="1249" y="459"/>
                    <a:pt x="1312" y="332"/>
                  </a:cubicBezTo>
                  <a:cubicBezTo>
                    <a:pt x="1325" y="306"/>
                    <a:pt x="1351" y="255"/>
                    <a:pt x="1376" y="230"/>
                  </a:cubicBezTo>
                  <a:close/>
                  <a:moveTo>
                    <a:pt x="1669" y="332"/>
                  </a:moveTo>
                  <a:cubicBezTo>
                    <a:pt x="1720" y="370"/>
                    <a:pt x="1784" y="421"/>
                    <a:pt x="1822" y="459"/>
                  </a:cubicBezTo>
                  <a:cubicBezTo>
                    <a:pt x="1771" y="548"/>
                    <a:pt x="1707" y="624"/>
                    <a:pt x="1656" y="701"/>
                  </a:cubicBezTo>
                  <a:cubicBezTo>
                    <a:pt x="1580" y="815"/>
                    <a:pt x="1516" y="905"/>
                    <a:pt x="1453" y="1019"/>
                  </a:cubicBezTo>
                  <a:cubicBezTo>
                    <a:pt x="1402" y="943"/>
                    <a:pt x="1338" y="879"/>
                    <a:pt x="1262" y="815"/>
                  </a:cubicBezTo>
                  <a:cubicBezTo>
                    <a:pt x="1325" y="688"/>
                    <a:pt x="1402" y="574"/>
                    <a:pt x="1478" y="446"/>
                  </a:cubicBezTo>
                  <a:cubicBezTo>
                    <a:pt x="1491" y="429"/>
                    <a:pt x="1506" y="410"/>
                    <a:pt x="1519" y="391"/>
                  </a:cubicBezTo>
                  <a:lnTo>
                    <a:pt x="1519" y="391"/>
                  </a:lnTo>
                  <a:cubicBezTo>
                    <a:pt x="1513" y="413"/>
                    <a:pt x="1508" y="436"/>
                    <a:pt x="1503" y="459"/>
                  </a:cubicBezTo>
                  <a:cubicBezTo>
                    <a:pt x="1453" y="561"/>
                    <a:pt x="1402" y="637"/>
                    <a:pt x="1351" y="714"/>
                  </a:cubicBezTo>
                  <a:cubicBezTo>
                    <a:pt x="1342" y="741"/>
                    <a:pt x="1365" y="762"/>
                    <a:pt x="1389" y="762"/>
                  </a:cubicBezTo>
                  <a:cubicBezTo>
                    <a:pt x="1398" y="762"/>
                    <a:pt x="1407" y="759"/>
                    <a:pt x="1414" y="752"/>
                  </a:cubicBezTo>
                  <a:cubicBezTo>
                    <a:pt x="1465" y="675"/>
                    <a:pt x="1529" y="586"/>
                    <a:pt x="1580" y="510"/>
                  </a:cubicBezTo>
                  <a:cubicBezTo>
                    <a:pt x="1605" y="459"/>
                    <a:pt x="1656" y="395"/>
                    <a:pt x="1669" y="332"/>
                  </a:cubicBezTo>
                  <a:close/>
                  <a:moveTo>
                    <a:pt x="1898" y="612"/>
                  </a:moveTo>
                  <a:cubicBezTo>
                    <a:pt x="1924" y="675"/>
                    <a:pt x="1924" y="752"/>
                    <a:pt x="1898" y="841"/>
                  </a:cubicBezTo>
                  <a:cubicBezTo>
                    <a:pt x="1847" y="968"/>
                    <a:pt x="1669" y="1070"/>
                    <a:pt x="1567" y="1134"/>
                  </a:cubicBezTo>
                  <a:cubicBezTo>
                    <a:pt x="1527" y="1150"/>
                    <a:pt x="1527" y="1166"/>
                    <a:pt x="1523" y="1166"/>
                  </a:cubicBezTo>
                  <a:cubicBezTo>
                    <a:pt x="1521" y="1166"/>
                    <a:pt x="1518" y="1161"/>
                    <a:pt x="1503" y="1146"/>
                  </a:cubicBezTo>
                  <a:cubicBezTo>
                    <a:pt x="1503" y="1146"/>
                    <a:pt x="1478" y="1121"/>
                    <a:pt x="1478" y="1096"/>
                  </a:cubicBezTo>
                  <a:cubicBezTo>
                    <a:pt x="1605" y="955"/>
                    <a:pt x="1720" y="828"/>
                    <a:pt x="1835" y="688"/>
                  </a:cubicBezTo>
                  <a:cubicBezTo>
                    <a:pt x="1847" y="650"/>
                    <a:pt x="1885" y="637"/>
                    <a:pt x="1898" y="612"/>
                  </a:cubicBezTo>
                  <a:close/>
                  <a:moveTo>
                    <a:pt x="1001" y="0"/>
                  </a:moveTo>
                  <a:cubicBezTo>
                    <a:pt x="497" y="0"/>
                    <a:pt x="24" y="255"/>
                    <a:pt x="77" y="815"/>
                  </a:cubicBezTo>
                  <a:cubicBezTo>
                    <a:pt x="39" y="879"/>
                    <a:pt x="1" y="955"/>
                    <a:pt x="1" y="1057"/>
                  </a:cubicBezTo>
                  <a:cubicBezTo>
                    <a:pt x="1" y="1078"/>
                    <a:pt x="20" y="1088"/>
                    <a:pt x="40" y="1088"/>
                  </a:cubicBezTo>
                  <a:cubicBezTo>
                    <a:pt x="56" y="1088"/>
                    <a:pt x="72" y="1082"/>
                    <a:pt x="77" y="1070"/>
                  </a:cubicBezTo>
                  <a:cubicBezTo>
                    <a:pt x="90" y="1006"/>
                    <a:pt x="128" y="955"/>
                    <a:pt x="166" y="930"/>
                  </a:cubicBezTo>
                  <a:cubicBezTo>
                    <a:pt x="174" y="933"/>
                    <a:pt x="183" y="934"/>
                    <a:pt x="193" y="934"/>
                  </a:cubicBezTo>
                  <a:cubicBezTo>
                    <a:pt x="228" y="934"/>
                    <a:pt x="268" y="912"/>
                    <a:pt x="268" y="841"/>
                  </a:cubicBezTo>
                  <a:lnTo>
                    <a:pt x="268" y="828"/>
                  </a:lnTo>
                  <a:cubicBezTo>
                    <a:pt x="349" y="780"/>
                    <a:pt x="445" y="762"/>
                    <a:pt x="550" y="762"/>
                  </a:cubicBezTo>
                  <a:cubicBezTo>
                    <a:pt x="611" y="762"/>
                    <a:pt x="674" y="768"/>
                    <a:pt x="739" y="777"/>
                  </a:cubicBezTo>
                  <a:cubicBezTo>
                    <a:pt x="739" y="802"/>
                    <a:pt x="755" y="816"/>
                    <a:pt x="774" y="816"/>
                  </a:cubicBezTo>
                  <a:cubicBezTo>
                    <a:pt x="784" y="816"/>
                    <a:pt x="794" y="812"/>
                    <a:pt x="803" y="803"/>
                  </a:cubicBezTo>
                  <a:cubicBezTo>
                    <a:pt x="867" y="815"/>
                    <a:pt x="943" y="841"/>
                    <a:pt x="994" y="866"/>
                  </a:cubicBezTo>
                  <a:cubicBezTo>
                    <a:pt x="994" y="879"/>
                    <a:pt x="1007" y="879"/>
                    <a:pt x="1020" y="879"/>
                  </a:cubicBezTo>
                  <a:cubicBezTo>
                    <a:pt x="1032" y="892"/>
                    <a:pt x="1071" y="892"/>
                    <a:pt x="1083" y="905"/>
                  </a:cubicBezTo>
                  <a:cubicBezTo>
                    <a:pt x="1249" y="994"/>
                    <a:pt x="1287" y="1083"/>
                    <a:pt x="1376" y="1223"/>
                  </a:cubicBezTo>
                  <a:cubicBezTo>
                    <a:pt x="1402" y="1274"/>
                    <a:pt x="1402" y="1337"/>
                    <a:pt x="1465" y="1350"/>
                  </a:cubicBezTo>
                  <a:cubicBezTo>
                    <a:pt x="1478" y="1355"/>
                    <a:pt x="1493" y="1357"/>
                    <a:pt x="1507" y="1357"/>
                  </a:cubicBezTo>
                  <a:cubicBezTo>
                    <a:pt x="1652" y="1357"/>
                    <a:pt x="1870" y="1151"/>
                    <a:pt x="1962" y="1070"/>
                  </a:cubicBezTo>
                  <a:cubicBezTo>
                    <a:pt x="2089" y="905"/>
                    <a:pt x="2153" y="714"/>
                    <a:pt x="2051" y="523"/>
                  </a:cubicBezTo>
                  <a:cubicBezTo>
                    <a:pt x="2038" y="484"/>
                    <a:pt x="2013" y="446"/>
                    <a:pt x="1975" y="421"/>
                  </a:cubicBezTo>
                  <a:lnTo>
                    <a:pt x="1975" y="332"/>
                  </a:lnTo>
                  <a:cubicBezTo>
                    <a:pt x="1967" y="316"/>
                    <a:pt x="1949" y="305"/>
                    <a:pt x="1931" y="305"/>
                  </a:cubicBezTo>
                  <a:cubicBezTo>
                    <a:pt x="1920" y="305"/>
                    <a:pt x="1908" y="309"/>
                    <a:pt x="1898" y="319"/>
                  </a:cubicBezTo>
                  <a:cubicBezTo>
                    <a:pt x="1681" y="111"/>
                    <a:pt x="1334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7432532" y="3000945"/>
              <a:ext cx="160694" cy="184949"/>
            </a:xfrm>
            <a:custGeom>
              <a:avLst/>
              <a:gdLst/>
              <a:ahLst/>
              <a:cxnLst/>
              <a:rect l="l" t="t" r="r" b="b"/>
              <a:pathLst>
                <a:path w="1656" h="1906" extrusionOk="0">
                  <a:moveTo>
                    <a:pt x="1227" y="411"/>
                  </a:moveTo>
                  <a:cubicBezTo>
                    <a:pt x="1246" y="445"/>
                    <a:pt x="1266" y="483"/>
                    <a:pt x="1287" y="524"/>
                  </a:cubicBezTo>
                  <a:cubicBezTo>
                    <a:pt x="1279" y="509"/>
                    <a:pt x="1263" y="502"/>
                    <a:pt x="1246" y="502"/>
                  </a:cubicBezTo>
                  <a:cubicBezTo>
                    <a:pt x="1233" y="502"/>
                    <a:pt x="1221" y="506"/>
                    <a:pt x="1210" y="511"/>
                  </a:cubicBezTo>
                  <a:cubicBezTo>
                    <a:pt x="1136" y="542"/>
                    <a:pt x="1064" y="576"/>
                    <a:pt x="996" y="612"/>
                  </a:cubicBezTo>
                  <a:lnTo>
                    <a:pt x="996" y="612"/>
                  </a:lnTo>
                  <a:cubicBezTo>
                    <a:pt x="1064" y="568"/>
                    <a:pt x="1128" y="522"/>
                    <a:pt x="1185" y="473"/>
                  </a:cubicBezTo>
                  <a:cubicBezTo>
                    <a:pt x="1220" y="464"/>
                    <a:pt x="1231" y="438"/>
                    <a:pt x="1227" y="411"/>
                  </a:cubicBezTo>
                  <a:close/>
                  <a:moveTo>
                    <a:pt x="1146" y="307"/>
                  </a:moveTo>
                  <a:cubicBezTo>
                    <a:pt x="1159" y="315"/>
                    <a:pt x="1172" y="330"/>
                    <a:pt x="1187" y="349"/>
                  </a:cubicBezTo>
                  <a:lnTo>
                    <a:pt x="1187" y="349"/>
                  </a:lnTo>
                  <a:cubicBezTo>
                    <a:pt x="1176" y="342"/>
                    <a:pt x="1164" y="338"/>
                    <a:pt x="1152" y="338"/>
                  </a:cubicBezTo>
                  <a:cubicBezTo>
                    <a:pt x="1137" y="338"/>
                    <a:pt x="1122" y="344"/>
                    <a:pt x="1108" y="358"/>
                  </a:cubicBezTo>
                  <a:cubicBezTo>
                    <a:pt x="981" y="434"/>
                    <a:pt x="866" y="511"/>
                    <a:pt x="739" y="613"/>
                  </a:cubicBezTo>
                  <a:cubicBezTo>
                    <a:pt x="701" y="638"/>
                    <a:pt x="663" y="676"/>
                    <a:pt x="612" y="702"/>
                  </a:cubicBezTo>
                  <a:cubicBezTo>
                    <a:pt x="650" y="676"/>
                    <a:pt x="701" y="638"/>
                    <a:pt x="726" y="613"/>
                  </a:cubicBezTo>
                  <a:cubicBezTo>
                    <a:pt x="854" y="498"/>
                    <a:pt x="994" y="396"/>
                    <a:pt x="1146" y="307"/>
                  </a:cubicBezTo>
                  <a:close/>
                  <a:moveTo>
                    <a:pt x="809" y="716"/>
                  </a:moveTo>
                  <a:cubicBezTo>
                    <a:pt x="803" y="720"/>
                    <a:pt x="796" y="724"/>
                    <a:pt x="790" y="727"/>
                  </a:cubicBezTo>
                  <a:cubicBezTo>
                    <a:pt x="790" y="727"/>
                    <a:pt x="777" y="753"/>
                    <a:pt x="764" y="753"/>
                  </a:cubicBezTo>
                  <a:cubicBezTo>
                    <a:pt x="775" y="732"/>
                    <a:pt x="785" y="720"/>
                    <a:pt x="809" y="716"/>
                  </a:cubicBezTo>
                  <a:close/>
                  <a:moveTo>
                    <a:pt x="848" y="164"/>
                  </a:moveTo>
                  <a:cubicBezTo>
                    <a:pt x="895" y="164"/>
                    <a:pt x="940" y="174"/>
                    <a:pt x="981" y="192"/>
                  </a:cubicBezTo>
                  <a:cubicBezTo>
                    <a:pt x="866" y="269"/>
                    <a:pt x="752" y="358"/>
                    <a:pt x="663" y="447"/>
                  </a:cubicBezTo>
                  <a:cubicBezTo>
                    <a:pt x="573" y="549"/>
                    <a:pt x="421" y="638"/>
                    <a:pt x="332" y="765"/>
                  </a:cubicBezTo>
                  <a:cubicBezTo>
                    <a:pt x="268" y="727"/>
                    <a:pt x="217" y="702"/>
                    <a:pt x="153" y="676"/>
                  </a:cubicBezTo>
                  <a:cubicBezTo>
                    <a:pt x="268" y="511"/>
                    <a:pt x="421" y="371"/>
                    <a:pt x="573" y="269"/>
                  </a:cubicBezTo>
                  <a:cubicBezTo>
                    <a:pt x="671" y="196"/>
                    <a:pt x="764" y="164"/>
                    <a:pt x="848" y="164"/>
                  </a:cubicBezTo>
                  <a:close/>
                  <a:moveTo>
                    <a:pt x="612" y="816"/>
                  </a:moveTo>
                  <a:lnTo>
                    <a:pt x="612" y="816"/>
                  </a:lnTo>
                  <a:cubicBezTo>
                    <a:pt x="573" y="842"/>
                    <a:pt x="535" y="880"/>
                    <a:pt x="510" y="893"/>
                  </a:cubicBezTo>
                  <a:lnTo>
                    <a:pt x="484" y="880"/>
                  </a:lnTo>
                  <a:cubicBezTo>
                    <a:pt x="535" y="867"/>
                    <a:pt x="573" y="842"/>
                    <a:pt x="612" y="816"/>
                  </a:cubicBezTo>
                  <a:close/>
                  <a:moveTo>
                    <a:pt x="1287" y="574"/>
                  </a:moveTo>
                  <a:cubicBezTo>
                    <a:pt x="1299" y="613"/>
                    <a:pt x="1299" y="638"/>
                    <a:pt x="1312" y="676"/>
                  </a:cubicBezTo>
                  <a:lnTo>
                    <a:pt x="1274" y="676"/>
                  </a:lnTo>
                  <a:cubicBezTo>
                    <a:pt x="1032" y="753"/>
                    <a:pt x="803" y="893"/>
                    <a:pt x="586" y="1007"/>
                  </a:cubicBezTo>
                  <a:cubicBezTo>
                    <a:pt x="573" y="995"/>
                    <a:pt x="573" y="969"/>
                    <a:pt x="548" y="956"/>
                  </a:cubicBezTo>
                  <a:cubicBezTo>
                    <a:pt x="650" y="931"/>
                    <a:pt x="726" y="867"/>
                    <a:pt x="828" y="829"/>
                  </a:cubicBezTo>
                  <a:lnTo>
                    <a:pt x="1248" y="638"/>
                  </a:lnTo>
                  <a:cubicBezTo>
                    <a:pt x="1274" y="625"/>
                    <a:pt x="1287" y="613"/>
                    <a:pt x="1287" y="574"/>
                  </a:cubicBezTo>
                  <a:close/>
                  <a:moveTo>
                    <a:pt x="1019" y="906"/>
                  </a:moveTo>
                  <a:lnTo>
                    <a:pt x="1019" y="906"/>
                  </a:lnTo>
                  <a:cubicBezTo>
                    <a:pt x="968" y="931"/>
                    <a:pt x="930" y="944"/>
                    <a:pt x="892" y="956"/>
                  </a:cubicBezTo>
                  <a:cubicBezTo>
                    <a:pt x="803" y="1007"/>
                    <a:pt x="726" y="1058"/>
                    <a:pt x="637" y="1084"/>
                  </a:cubicBezTo>
                  <a:cubicBezTo>
                    <a:pt x="637" y="1071"/>
                    <a:pt x="637" y="1071"/>
                    <a:pt x="612" y="1046"/>
                  </a:cubicBezTo>
                  <a:cubicBezTo>
                    <a:pt x="739" y="1007"/>
                    <a:pt x="866" y="956"/>
                    <a:pt x="1019" y="906"/>
                  </a:cubicBezTo>
                  <a:close/>
                  <a:moveTo>
                    <a:pt x="854" y="1135"/>
                  </a:moveTo>
                  <a:cubicBezTo>
                    <a:pt x="790" y="1160"/>
                    <a:pt x="726" y="1198"/>
                    <a:pt x="650" y="1224"/>
                  </a:cubicBezTo>
                  <a:lnTo>
                    <a:pt x="650" y="1198"/>
                  </a:lnTo>
                  <a:cubicBezTo>
                    <a:pt x="714" y="1198"/>
                    <a:pt x="777" y="1160"/>
                    <a:pt x="854" y="1135"/>
                  </a:cubicBezTo>
                  <a:close/>
                  <a:moveTo>
                    <a:pt x="1338" y="778"/>
                  </a:moveTo>
                  <a:cubicBezTo>
                    <a:pt x="1363" y="944"/>
                    <a:pt x="1363" y="1097"/>
                    <a:pt x="1299" y="1249"/>
                  </a:cubicBezTo>
                  <a:cubicBezTo>
                    <a:pt x="1287" y="1224"/>
                    <a:pt x="1274" y="1224"/>
                    <a:pt x="1248" y="1224"/>
                  </a:cubicBezTo>
                  <a:cubicBezTo>
                    <a:pt x="1274" y="1211"/>
                    <a:pt x="1287" y="1198"/>
                    <a:pt x="1287" y="1186"/>
                  </a:cubicBezTo>
                  <a:cubicBezTo>
                    <a:pt x="1299" y="1147"/>
                    <a:pt x="1287" y="1122"/>
                    <a:pt x="1248" y="1122"/>
                  </a:cubicBezTo>
                  <a:cubicBezTo>
                    <a:pt x="1236" y="1122"/>
                    <a:pt x="1223" y="1122"/>
                    <a:pt x="1210" y="1135"/>
                  </a:cubicBezTo>
                  <a:cubicBezTo>
                    <a:pt x="1223" y="1122"/>
                    <a:pt x="1248" y="1097"/>
                    <a:pt x="1274" y="1084"/>
                  </a:cubicBezTo>
                  <a:cubicBezTo>
                    <a:pt x="1287" y="1071"/>
                    <a:pt x="1287" y="1020"/>
                    <a:pt x="1248" y="1020"/>
                  </a:cubicBezTo>
                  <a:lnTo>
                    <a:pt x="1236" y="1020"/>
                  </a:lnTo>
                  <a:lnTo>
                    <a:pt x="1287" y="969"/>
                  </a:lnTo>
                  <a:cubicBezTo>
                    <a:pt x="1299" y="944"/>
                    <a:pt x="1299" y="893"/>
                    <a:pt x="1274" y="893"/>
                  </a:cubicBezTo>
                  <a:cubicBezTo>
                    <a:pt x="1255" y="889"/>
                    <a:pt x="1238" y="888"/>
                    <a:pt x="1221" y="888"/>
                  </a:cubicBezTo>
                  <a:cubicBezTo>
                    <a:pt x="1179" y="888"/>
                    <a:pt x="1141" y="897"/>
                    <a:pt x="1096" y="906"/>
                  </a:cubicBezTo>
                  <a:cubicBezTo>
                    <a:pt x="1172" y="880"/>
                    <a:pt x="1248" y="842"/>
                    <a:pt x="1312" y="804"/>
                  </a:cubicBezTo>
                  <a:cubicBezTo>
                    <a:pt x="1312" y="804"/>
                    <a:pt x="1338" y="804"/>
                    <a:pt x="1338" y="778"/>
                  </a:cubicBezTo>
                  <a:close/>
                  <a:moveTo>
                    <a:pt x="1083" y="1198"/>
                  </a:moveTo>
                  <a:cubicBezTo>
                    <a:pt x="1019" y="1224"/>
                    <a:pt x="955" y="1275"/>
                    <a:pt x="905" y="1313"/>
                  </a:cubicBezTo>
                  <a:cubicBezTo>
                    <a:pt x="790" y="1364"/>
                    <a:pt x="701" y="1415"/>
                    <a:pt x="586" y="1479"/>
                  </a:cubicBezTo>
                  <a:cubicBezTo>
                    <a:pt x="586" y="1415"/>
                    <a:pt x="612" y="1377"/>
                    <a:pt x="637" y="1326"/>
                  </a:cubicBezTo>
                  <a:cubicBezTo>
                    <a:pt x="726" y="1288"/>
                    <a:pt x="841" y="1262"/>
                    <a:pt x="955" y="1224"/>
                  </a:cubicBezTo>
                  <a:cubicBezTo>
                    <a:pt x="981" y="1211"/>
                    <a:pt x="1032" y="1211"/>
                    <a:pt x="1083" y="1198"/>
                  </a:cubicBezTo>
                  <a:close/>
                  <a:moveTo>
                    <a:pt x="1210" y="1402"/>
                  </a:moveTo>
                  <a:lnTo>
                    <a:pt x="1210" y="1402"/>
                  </a:lnTo>
                  <a:cubicBezTo>
                    <a:pt x="1108" y="1466"/>
                    <a:pt x="1019" y="1517"/>
                    <a:pt x="917" y="1542"/>
                  </a:cubicBezTo>
                  <a:lnTo>
                    <a:pt x="1210" y="1402"/>
                  </a:lnTo>
                  <a:close/>
                  <a:moveTo>
                    <a:pt x="892" y="1415"/>
                  </a:moveTo>
                  <a:cubicBezTo>
                    <a:pt x="854" y="1440"/>
                    <a:pt x="841" y="1453"/>
                    <a:pt x="803" y="1466"/>
                  </a:cubicBezTo>
                  <a:cubicBezTo>
                    <a:pt x="650" y="1568"/>
                    <a:pt x="484" y="1644"/>
                    <a:pt x="332" y="1733"/>
                  </a:cubicBezTo>
                  <a:lnTo>
                    <a:pt x="319" y="1759"/>
                  </a:lnTo>
                  <a:cubicBezTo>
                    <a:pt x="293" y="1759"/>
                    <a:pt x="293" y="1759"/>
                    <a:pt x="281" y="1733"/>
                  </a:cubicBezTo>
                  <a:cubicBezTo>
                    <a:pt x="204" y="1644"/>
                    <a:pt x="395" y="1593"/>
                    <a:pt x="446" y="1580"/>
                  </a:cubicBezTo>
                  <a:cubicBezTo>
                    <a:pt x="599" y="1529"/>
                    <a:pt x="739" y="1466"/>
                    <a:pt x="892" y="1415"/>
                  </a:cubicBezTo>
                  <a:close/>
                  <a:moveTo>
                    <a:pt x="893" y="0"/>
                  </a:moveTo>
                  <a:cubicBezTo>
                    <a:pt x="563" y="0"/>
                    <a:pt x="244" y="356"/>
                    <a:pt x="77" y="651"/>
                  </a:cubicBezTo>
                  <a:cubicBezTo>
                    <a:pt x="39" y="676"/>
                    <a:pt x="13" y="702"/>
                    <a:pt x="26" y="740"/>
                  </a:cubicBezTo>
                  <a:cubicBezTo>
                    <a:pt x="26" y="753"/>
                    <a:pt x="13" y="765"/>
                    <a:pt x="13" y="778"/>
                  </a:cubicBezTo>
                  <a:cubicBezTo>
                    <a:pt x="4" y="806"/>
                    <a:pt x="21" y="827"/>
                    <a:pt x="41" y="827"/>
                  </a:cubicBezTo>
                  <a:cubicBezTo>
                    <a:pt x="49" y="827"/>
                    <a:pt x="57" y="824"/>
                    <a:pt x="64" y="816"/>
                  </a:cubicBezTo>
                  <a:cubicBezTo>
                    <a:pt x="64" y="816"/>
                    <a:pt x="64" y="804"/>
                    <a:pt x="77" y="804"/>
                  </a:cubicBezTo>
                  <a:cubicBezTo>
                    <a:pt x="153" y="880"/>
                    <a:pt x="255" y="906"/>
                    <a:pt x="344" y="969"/>
                  </a:cubicBezTo>
                  <a:cubicBezTo>
                    <a:pt x="535" y="1122"/>
                    <a:pt x="510" y="1338"/>
                    <a:pt x="293" y="1453"/>
                  </a:cubicBezTo>
                  <a:cubicBezTo>
                    <a:pt x="166" y="1517"/>
                    <a:pt x="0" y="1580"/>
                    <a:pt x="77" y="1771"/>
                  </a:cubicBezTo>
                  <a:cubicBezTo>
                    <a:pt x="124" y="1872"/>
                    <a:pt x="213" y="1905"/>
                    <a:pt x="307" y="1905"/>
                  </a:cubicBezTo>
                  <a:cubicBezTo>
                    <a:pt x="392" y="1905"/>
                    <a:pt x="482" y="1878"/>
                    <a:pt x="548" y="1848"/>
                  </a:cubicBezTo>
                  <a:cubicBezTo>
                    <a:pt x="803" y="1759"/>
                    <a:pt x="1121" y="1720"/>
                    <a:pt x="1312" y="1504"/>
                  </a:cubicBezTo>
                  <a:cubicBezTo>
                    <a:pt x="1656" y="1160"/>
                    <a:pt x="1567" y="383"/>
                    <a:pt x="1185" y="103"/>
                  </a:cubicBezTo>
                  <a:cubicBezTo>
                    <a:pt x="1089" y="31"/>
                    <a:pt x="991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7175772" y="2949031"/>
              <a:ext cx="136338" cy="156712"/>
            </a:xfrm>
            <a:custGeom>
              <a:avLst/>
              <a:gdLst/>
              <a:ahLst/>
              <a:cxnLst/>
              <a:rect l="l" t="t" r="r" b="b"/>
              <a:pathLst>
                <a:path w="1405" h="1615" extrusionOk="0">
                  <a:moveTo>
                    <a:pt x="1369" y="0"/>
                  </a:moveTo>
                  <a:cubicBezTo>
                    <a:pt x="1362" y="0"/>
                    <a:pt x="1354" y="4"/>
                    <a:pt x="1348" y="14"/>
                  </a:cubicBezTo>
                  <a:cubicBezTo>
                    <a:pt x="1118" y="269"/>
                    <a:pt x="877" y="524"/>
                    <a:pt x="635" y="791"/>
                  </a:cubicBezTo>
                  <a:cubicBezTo>
                    <a:pt x="431" y="1033"/>
                    <a:pt x="163" y="1275"/>
                    <a:pt x="11" y="1555"/>
                  </a:cubicBezTo>
                  <a:cubicBezTo>
                    <a:pt x="1" y="1585"/>
                    <a:pt x="22" y="1614"/>
                    <a:pt x="43" y="1614"/>
                  </a:cubicBezTo>
                  <a:cubicBezTo>
                    <a:pt x="49" y="1614"/>
                    <a:pt x="56" y="1612"/>
                    <a:pt x="62" y="1606"/>
                  </a:cubicBezTo>
                  <a:cubicBezTo>
                    <a:pt x="329" y="1428"/>
                    <a:pt x="545" y="1097"/>
                    <a:pt x="749" y="842"/>
                  </a:cubicBezTo>
                  <a:cubicBezTo>
                    <a:pt x="966" y="587"/>
                    <a:pt x="1182" y="320"/>
                    <a:pt x="1386" y="40"/>
                  </a:cubicBezTo>
                  <a:cubicBezTo>
                    <a:pt x="1405" y="31"/>
                    <a:pt x="1389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7207697" y="3023360"/>
              <a:ext cx="244826" cy="173110"/>
            </a:xfrm>
            <a:custGeom>
              <a:avLst/>
              <a:gdLst/>
              <a:ahLst/>
              <a:cxnLst/>
              <a:rect l="l" t="t" r="r" b="b"/>
              <a:pathLst>
                <a:path w="2523" h="1784" extrusionOk="0">
                  <a:moveTo>
                    <a:pt x="2476" y="1"/>
                  </a:moveTo>
                  <a:cubicBezTo>
                    <a:pt x="2470" y="1"/>
                    <a:pt x="2463" y="4"/>
                    <a:pt x="2458" y="12"/>
                  </a:cubicBezTo>
                  <a:cubicBezTo>
                    <a:pt x="2088" y="280"/>
                    <a:pt x="1719" y="547"/>
                    <a:pt x="1375" y="840"/>
                  </a:cubicBezTo>
                  <a:cubicBezTo>
                    <a:pt x="1184" y="980"/>
                    <a:pt x="993" y="1146"/>
                    <a:pt x="815" y="1286"/>
                  </a:cubicBezTo>
                  <a:cubicBezTo>
                    <a:pt x="711" y="1371"/>
                    <a:pt x="451" y="1640"/>
                    <a:pt x="262" y="1640"/>
                  </a:cubicBezTo>
                  <a:cubicBezTo>
                    <a:pt x="197" y="1640"/>
                    <a:pt x="141" y="1609"/>
                    <a:pt x="102" y="1528"/>
                  </a:cubicBezTo>
                  <a:cubicBezTo>
                    <a:pt x="97" y="1508"/>
                    <a:pt x="81" y="1500"/>
                    <a:pt x="63" y="1500"/>
                  </a:cubicBezTo>
                  <a:cubicBezTo>
                    <a:pt x="34" y="1500"/>
                    <a:pt x="0" y="1522"/>
                    <a:pt x="0" y="1553"/>
                  </a:cubicBezTo>
                  <a:cubicBezTo>
                    <a:pt x="0" y="1685"/>
                    <a:pt x="136" y="1783"/>
                    <a:pt x="269" y="1783"/>
                  </a:cubicBezTo>
                  <a:cubicBezTo>
                    <a:pt x="277" y="1783"/>
                    <a:pt x="285" y="1783"/>
                    <a:pt x="293" y="1782"/>
                  </a:cubicBezTo>
                  <a:cubicBezTo>
                    <a:pt x="509" y="1757"/>
                    <a:pt x="700" y="1540"/>
                    <a:pt x="866" y="1413"/>
                  </a:cubicBezTo>
                  <a:cubicBezTo>
                    <a:pt x="1426" y="967"/>
                    <a:pt x="1948" y="522"/>
                    <a:pt x="2483" y="76"/>
                  </a:cubicBezTo>
                  <a:cubicBezTo>
                    <a:pt x="2523" y="46"/>
                    <a:pt x="2500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7192851" y="3156686"/>
              <a:ext cx="2523" cy="3881"/>
            </a:xfrm>
            <a:custGeom>
              <a:avLst/>
              <a:gdLst/>
              <a:ahLst/>
              <a:cxnLst/>
              <a:rect l="l" t="t" r="r" b="b"/>
              <a:pathLst>
                <a:path w="26" h="40" extrusionOk="0">
                  <a:moveTo>
                    <a:pt x="13" y="1"/>
                  </a:moveTo>
                  <a:cubicBezTo>
                    <a:pt x="0" y="1"/>
                    <a:pt x="0" y="39"/>
                    <a:pt x="13" y="39"/>
                  </a:cubicBezTo>
                  <a:cubicBezTo>
                    <a:pt x="26" y="26"/>
                    <a:pt x="2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7335107" y="2697322"/>
              <a:ext cx="88886" cy="19795"/>
            </a:xfrm>
            <a:custGeom>
              <a:avLst/>
              <a:gdLst/>
              <a:ahLst/>
              <a:cxnLst/>
              <a:rect l="l" t="t" r="r" b="b"/>
              <a:pathLst>
                <a:path w="916" h="204" extrusionOk="0">
                  <a:moveTo>
                    <a:pt x="211" y="0"/>
                  </a:moveTo>
                  <a:cubicBezTo>
                    <a:pt x="151" y="0"/>
                    <a:pt x="92" y="11"/>
                    <a:pt x="24" y="49"/>
                  </a:cubicBezTo>
                  <a:cubicBezTo>
                    <a:pt x="1" y="61"/>
                    <a:pt x="20" y="114"/>
                    <a:pt x="52" y="114"/>
                  </a:cubicBezTo>
                  <a:cubicBezTo>
                    <a:pt x="55" y="114"/>
                    <a:pt x="59" y="114"/>
                    <a:pt x="62" y="113"/>
                  </a:cubicBezTo>
                  <a:cubicBezTo>
                    <a:pt x="106" y="93"/>
                    <a:pt x="155" y="85"/>
                    <a:pt x="206" y="85"/>
                  </a:cubicBezTo>
                  <a:cubicBezTo>
                    <a:pt x="316" y="85"/>
                    <a:pt x="433" y="121"/>
                    <a:pt x="521" y="138"/>
                  </a:cubicBezTo>
                  <a:cubicBezTo>
                    <a:pt x="635" y="151"/>
                    <a:pt x="750" y="189"/>
                    <a:pt x="877" y="202"/>
                  </a:cubicBezTo>
                  <a:cubicBezTo>
                    <a:pt x="880" y="203"/>
                    <a:pt x="883" y="203"/>
                    <a:pt x="885" y="203"/>
                  </a:cubicBezTo>
                  <a:cubicBezTo>
                    <a:pt x="915" y="203"/>
                    <a:pt x="913" y="137"/>
                    <a:pt x="890" y="125"/>
                  </a:cubicBezTo>
                  <a:cubicBezTo>
                    <a:pt x="712" y="75"/>
                    <a:pt x="521" y="49"/>
                    <a:pt x="342" y="11"/>
                  </a:cubicBezTo>
                  <a:cubicBezTo>
                    <a:pt x="296" y="6"/>
                    <a:pt x="253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6917266" y="2995025"/>
              <a:ext cx="91312" cy="54437"/>
            </a:xfrm>
            <a:custGeom>
              <a:avLst/>
              <a:gdLst/>
              <a:ahLst/>
              <a:cxnLst/>
              <a:rect l="l" t="t" r="r" b="b"/>
              <a:pathLst>
                <a:path w="941" h="561" extrusionOk="0">
                  <a:moveTo>
                    <a:pt x="130" y="0"/>
                  </a:moveTo>
                  <a:cubicBezTo>
                    <a:pt x="101" y="0"/>
                    <a:pt x="70" y="4"/>
                    <a:pt x="39" y="12"/>
                  </a:cubicBezTo>
                  <a:cubicBezTo>
                    <a:pt x="1" y="37"/>
                    <a:pt x="26" y="62"/>
                    <a:pt x="39" y="62"/>
                  </a:cubicBezTo>
                  <a:cubicBezTo>
                    <a:pt x="370" y="101"/>
                    <a:pt x="574" y="381"/>
                    <a:pt x="854" y="559"/>
                  </a:cubicBezTo>
                  <a:cubicBezTo>
                    <a:pt x="857" y="560"/>
                    <a:pt x="861" y="561"/>
                    <a:pt x="864" y="561"/>
                  </a:cubicBezTo>
                  <a:cubicBezTo>
                    <a:pt x="900" y="561"/>
                    <a:pt x="941" y="506"/>
                    <a:pt x="917" y="483"/>
                  </a:cubicBezTo>
                  <a:cubicBezTo>
                    <a:pt x="765" y="330"/>
                    <a:pt x="612" y="203"/>
                    <a:pt x="446" y="113"/>
                  </a:cubicBezTo>
                  <a:cubicBezTo>
                    <a:pt x="345" y="53"/>
                    <a:pt x="2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7008966" y="2907015"/>
              <a:ext cx="62880" cy="79957"/>
            </a:xfrm>
            <a:custGeom>
              <a:avLst/>
              <a:gdLst/>
              <a:ahLst/>
              <a:cxnLst/>
              <a:rect l="l" t="t" r="r" b="b"/>
              <a:pathLst>
                <a:path w="648" h="824" extrusionOk="0">
                  <a:moveTo>
                    <a:pt x="616" y="1"/>
                  </a:moveTo>
                  <a:cubicBezTo>
                    <a:pt x="605" y="1"/>
                    <a:pt x="593" y="5"/>
                    <a:pt x="584" y="14"/>
                  </a:cubicBezTo>
                  <a:cubicBezTo>
                    <a:pt x="495" y="155"/>
                    <a:pt x="380" y="282"/>
                    <a:pt x="291" y="409"/>
                  </a:cubicBezTo>
                  <a:cubicBezTo>
                    <a:pt x="202" y="524"/>
                    <a:pt x="74" y="626"/>
                    <a:pt x="11" y="753"/>
                  </a:cubicBezTo>
                  <a:cubicBezTo>
                    <a:pt x="0" y="784"/>
                    <a:pt x="15" y="824"/>
                    <a:pt x="49" y="824"/>
                  </a:cubicBezTo>
                  <a:cubicBezTo>
                    <a:pt x="56" y="824"/>
                    <a:pt x="65" y="821"/>
                    <a:pt x="74" y="817"/>
                  </a:cubicBezTo>
                  <a:cubicBezTo>
                    <a:pt x="202" y="728"/>
                    <a:pt x="291" y="587"/>
                    <a:pt x="380" y="473"/>
                  </a:cubicBezTo>
                  <a:cubicBezTo>
                    <a:pt x="495" y="333"/>
                    <a:pt x="571" y="193"/>
                    <a:pt x="647" y="27"/>
                  </a:cubicBezTo>
                  <a:cubicBezTo>
                    <a:pt x="647" y="11"/>
                    <a:pt x="63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6882720" y="2775629"/>
              <a:ext cx="261419" cy="160593"/>
            </a:xfrm>
            <a:custGeom>
              <a:avLst/>
              <a:gdLst/>
              <a:ahLst/>
              <a:cxnLst/>
              <a:rect l="l" t="t" r="r" b="b"/>
              <a:pathLst>
                <a:path w="2694" h="1655" extrusionOk="0">
                  <a:moveTo>
                    <a:pt x="342" y="1"/>
                  </a:moveTo>
                  <a:cubicBezTo>
                    <a:pt x="233" y="1"/>
                    <a:pt x="123" y="25"/>
                    <a:pt x="13" y="82"/>
                  </a:cubicBezTo>
                  <a:cubicBezTo>
                    <a:pt x="0" y="95"/>
                    <a:pt x="13" y="133"/>
                    <a:pt x="26" y="133"/>
                  </a:cubicBezTo>
                  <a:cubicBezTo>
                    <a:pt x="106" y="111"/>
                    <a:pt x="185" y="101"/>
                    <a:pt x="261" y="101"/>
                  </a:cubicBezTo>
                  <a:cubicBezTo>
                    <a:pt x="715" y="101"/>
                    <a:pt x="1098" y="448"/>
                    <a:pt x="1490" y="655"/>
                  </a:cubicBezTo>
                  <a:cubicBezTo>
                    <a:pt x="1719" y="770"/>
                    <a:pt x="1923" y="859"/>
                    <a:pt x="2101" y="1037"/>
                  </a:cubicBezTo>
                  <a:cubicBezTo>
                    <a:pt x="2267" y="1203"/>
                    <a:pt x="2394" y="1432"/>
                    <a:pt x="2547" y="1636"/>
                  </a:cubicBezTo>
                  <a:cubicBezTo>
                    <a:pt x="2563" y="1649"/>
                    <a:pt x="2581" y="1654"/>
                    <a:pt x="2598" y="1654"/>
                  </a:cubicBezTo>
                  <a:cubicBezTo>
                    <a:pt x="2648" y="1654"/>
                    <a:pt x="2693" y="1607"/>
                    <a:pt x="2674" y="1559"/>
                  </a:cubicBezTo>
                  <a:cubicBezTo>
                    <a:pt x="2547" y="1318"/>
                    <a:pt x="2381" y="1101"/>
                    <a:pt x="2178" y="910"/>
                  </a:cubicBezTo>
                  <a:cubicBezTo>
                    <a:pt x="1974" y="719"/>
                    <a:pt x="1719" y="604"/>
                    <a:pt x="1464" y="477"/>
                  </a:cubicBezTo>
                  <a:cubicBezTo>
                    <a:pt x="1125" y="317"/>
                    <a:pt x="738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7064277" y="2554001"/>
              <a:ext cx="202517" cy="84517"/>
            </a:xfrm>
            <a:custGeom>
              <a:avLst/>
              <a:gdLst/>
              <a:ahLst/>
              <a:cxnLst/>
              <a:rect l="l" t="t" r="r" b="b"/>
              <a:pathLst>
                <a:path w="2087" h="871" extrusionOk="0">
                  <a:moveTo>
                    <a:pt x="278" y="0"/>
                  </a:moveTo>
                  <a:cubicBezTo>
                    <a:pt x="200" y="0"/>
                    <a:pt x="124" y="8"/>
                    <a:pt x="52" y="24"/>
                  </a:cubicBezTo>
                  <a:cubicBezTo>
                    <a:pt x="1" y="36"/>
                    <a:pt x="1" y="100"/>
                    <a:pt x="52" y="125"/>
                  </a:cubicBezTo>
                  <a:cubicBezTo>
                    <a:pt x="230" y="164"/>
                    <a:pt x="396" y="151"/>
                    <a:pt x="561" y="189"/>
                  </a:cubicBezTo>
                  <a:cubicBezTo>
                    <a:pt x="739" y="215"/>
                    <a:pt x="892" y="265"/>
                    <a:pt x="1071" y="329"/>
                  </a:cubicBezTo>
                  <a:cubicBezTo>
                    <a:pt x="1402" y="456"/>
                    <a:pt x="1733" y="647"/>
                    <a:pt x="2026" y="864"/>
                  </a:cubicBezTo>
                  <a:cubicBezTo>
                    <a:pt x="2031" y="869"/>
                    <a:pt x="2036" y="871"/>
                    <a:pt x="2041" y="871"/>
                  </a:cubicBezTo>
                  <a:cubicBezTo>
                    <a:pt x="2064" y="871"/>
                    <a:pt x="2087" y="836"/>
                    <a:pt x="2076" y="826"/>
                  </a:cubicBezTo>
                  <a:cubicBezTo>
                    <a:pt x="1822" y="546"/>
                    <a:pt x="1516" y="342"/>
                    <a:pt x="1147" y="202"/>
                  </a:cubicBezTo>
                  <a:cubicBezTo>
                    <a:pt x="895" y="101"/>
                    <a:pt x="572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7" name="Google Shape;577;p38"/>
          <p:cNvGrpSpPr/>
          <p:nvPr/>
        </p:nvGrpSpPr>
        <p:grpSpPr>
          <a:xfrm>
            <a:off x="2803476" y="74617"/>
            <a:ext cx="3649392" cy="984386"/>
            <a:chOff x="2803476" y="74617"/>
            <a:chExt cx="3649392" cy="984386"/>
          </a:xfrm>
        </p:grpSpPr>
        <p:sp>
          <p:nvSpPr>
            <p:cNvPr id="578" name="Google Shape;578;p38"/>
            <p:cNvSpPr/>
            <p:nvPr/>
          </p:nvSpPr>
          <p:spPr>
            <a:xfrm>
              <a:off x="2835857" y="91232"/>
              <a:ext cx="3594239" cy="93080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803476" y="74617"/>
              <a:ext cx="3649392" cy="984386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3814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;p33">
            <a:extLst>
              <a:ext uri="{FF2B5EF4-FFF2-40B4-BE49-F238E27FC236}">
                <a16:creationId xmlns:a16="http://schemas.microsoft.com/office/drawing/2014/main" id="{78EC8391-9AD4-4869-A91D-A2C6879D9C58}"/>
              </a:ext>
            </a:extLst>
          </p:cNvPr>
          <p:cNvGrpSpPr/>
          <p:nvPr/>
        </p:nvGrpSpPr>
        <p:grpSpPr>
          <a:xfrm rot="134293">
            <a:off x="94349" y="69762"/>
            <a:ext cx="8820721" cy="5003975"/>
            <a:chOff x="577150" y="371675"/>
            <a:chExt cx="2899721" cy="1958150"/>
          </a:xfrm>
        </p:grpSpPr>
        <p:sp>
          <p:nvSpPr>
            <p:cNvPr id="5" name="Google Shape;167;p33">
              <a:extLst>
                <a:ext uri="{FF2B5EF4-FFF2-40B4-BE49-F238E27FC236}">
                  <a16:creationId xmlns:a16="http://schemas.microsoft.com/office/drawing/2014/main" id="{D10DA0EA-5A31-4A33-9844-7F0AEABB9343}"/>
                </a:ext>
              </a:extLst>
            </p:cNvPr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68;p33">
              <a:extLst>
                <a:ext uri="{FF2B5EF4-FFF2-40B4-BE49-F238E27FC236}">
                  <a16:creationId xmlns:a16="http://schemas.microsoft.com/office/drawing/2014/main" id="{2996A07D-8244-48FF-8E3C-4D56B9BA6874}"/>
                </a:ext>
              </a:extLst>
            </p:cNvPr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69;p33">
              <a:extLst>
                <a:ext uri="{FF2B5EF4-FFF2-40B4-BE49-F238E27FC236}">
                  <a16:creationId xmlns:a16="http://schemas.microsoft.com/office/drawing/2014/main" id="{23C98D91-A95A-4923-AA75-5093728873E9}"/>
                </a:ext>
              </a:extLst>
            </p:cNvPr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70;p33">
              <a:extLst>
                <a:ext uri="{FF2B5EF4-FFF2-40B4-BE49-F238E27FC236}">
                  <a16:creationId xmlns:a16="http://schemas.microsoft.com/office/drawing/2014/main" id="{C46A5EF1-0A68-415B-B7D5-C20D488597B7}"/>
                </a:ext>
              </a:extLst>
            </p:cNvPr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71;p33">
              <a:extLst>
                <a:ext uri="{FF2B5EF4-FFF2-40B4-BE49-F238E27FC236}">
                  <a16:creationId xmlns:a16="http://schemas.microsoft.com/office/drawing/2014/main" id="{55A47C10-06D2-4E57-9019-910AEC302056}"/>
                </a:ext>
              </a:extLst>
            </p:cNvPr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72;p33">
              <a:extLst>
                <a:ext uri="{FF2B5EF4-FFF2-40B4-BE49-F238E27FC236}">
                  <a16:creationId xmlns:a16="http://schemas.microsoft.com/office/drawing/2014/main" id="{02C0CB1C-965E-4977-879D-A62AF07738CE}"/>
                </a:ext>
              </a:extLst>
            </p:cNvPr>
            <p:cNvSpPr/>
            <p:nvPr/>
          </p:nvSpPr>
          <p:spPr>
            <a:xfrm>
              <a:off x="686307" y="389544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73;p33">
              <a:extLst>
                <a:ext uri="{FF2B5EF4-FFF2-40B4-BE49-F238E27FC236}">
                  <a16:creationId xmlns:a16="http://schemas.microsoft.com/office/drawing/2014/main" id="{D52B2AD8-64A3-4D9C-9CD7-14333BB91A35}"/>
                </a:ext>
              </a:extLst>
            </p:cNvPr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74;p33">
              <a:extLst>
                <a:ext uri="{FF2B5EF4-FFF2-40B4-BE49-F238E27FC236}">
                  <a16:creationId xmlns:a16="http://schemas.microsoft.com/office/drawing/2014/main" id="{7DA2731F-B919-418F-B004-32CBAF4ED6E6}"/>
                </a:ext>
              </a:extLst>
            </p:cNvPr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75;p33">
              <a:extLst>
                <a:ext uri="{FF2B5EF4-FFF2-40B4-BE49-F238E27FC236}">
                  <a16:creationId xmlns:a16="http://schemas.microsoft.com/office/drawing/2014/main" id="{F5BAB29D-CD7F-48E9-A83B-C80148F93FC0}"/>
                </a:ext>
              </a:extLst>
            </p:cNvPr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;p33">
              <a:extLst>
                <a:ext uri="{FF2B5EF4-FFF2-40B4-BE49-F238E27FC236}">
                  <a16:creationId xmlns:a16="http://schemas.microsoft.com/office/drawing/2014/main" id="{A2815F5B-D5EA-45C1-9E11-9B6640847D67}"/>
                </a:ext>
              </a:extLst>
            </p:cNvPr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77;p33">
              <a:extLst>
                <a:ext uri="{FF2B5EF4-FFF2-40B4-BE49-F238E27FC236}">
                  <a16:creationId xmlns:a16="http://schemas.microsoft.com/office/drawing/2014/main" id="{3B06A214-1C1F-442D-BBD3-3EA1955C908C}"/>
                </a:ext>
              </a:extLst>
            </p:cNvPr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78;p33">
              <a:extLst>
                <a:ext uri="{FF2B5EF4-FFF2-40B4-BE49-F238E27FC236}">
                  <a16:creationId xmlns:a16="http://schemas.microsoft.com/office/drawing/2014/main" id="{5E4FB930-B084-4F30-BD84-E5DA62331B06}"/>
                </a:ext>
              </a:extLst>
            </p:cNvPr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9;p33">
              <a:extLst>
                <a:ext uri="{FF2B5EF4-FFF2-40B4-BE49-F238E27FC236}">
                  <a16:creationId xmlns:a16="http://schemas.microsoft.com/office/drawing/2014/main" id="{DCC32C01-B552-4E40-B8C7-800B945CC1EF}"/>
                </a:ext>
              </a:extLst>
            </p:cNvPr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0;p33">
              <a:extLst>
                <a:ext uri="{FF2B5EF4-FFF2-40B4-BE49-F238E27FC236}">
                  <a16:creationId xmlns:a16="http://schemas.microsoft.com/office/drawing/2014/main" id="{FEB935A8-7EDB-4488-8017-0042C7A0D1CD}"/>
                </a:ext>
              </a:extLst>
            </p:cNvPr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81;p33">
              <a:extLst>
                <a:ext uri="{FF2B5EF4-FFF2-40B4-BE49-F238E27FC236}">
                  <a16:creationId xmlns:a16="http://schemas.microsoft.com/office/drawing/2014/main" id="{FC5FA9B9-7C28-4748-94CC-5E49F0A2CE75}"/>
                </a:ext>
              </a:extLst>
            </p:cNvPr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82;p33">
              <a:extLst>
                <a:ext uri="{FF2B5EF4-FFF2-40B4-BE49-F238E27FC236}">
                  <a16:creationId xmlns:a16="http://schemas.microsoft.com/office/drawing/2014/main" id="{E81E1254-0A72-4D42-9226-B986B2264D2D}"/>
                </a:ext>
              </a:extLst>
            </p:cNvPr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83;p33">
              <a:extLst>
                <a:ext uri="{FF2B5EF4-FFF2-40B4-BE49-F238E27FC236}">
                  <a16:creationId xmlns:a16="http://schemas.microsoft.com/office/drawing/2014/main" id="{CFC766F1-B9D7-4712-9239-635325FD3A57}"/>
                </a:ext>
              </a:extLst>
            </p:cNvPr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4;p33">
              <a:extLst>
                <a:ext uri="{FF2B5EF4-FFF2-40B4-BE49-F238E27FC236}">
                  <a16:creationId xmlns:a16="http://schemas.microsoft.com/office/drawing/2014/main" id="{8BE7A98F-C2FC-468B-8F7E-C6EB60DDD4AB}"/>
                </a:ext>
              </a:extLst>
            </p:cNvPr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85;p33">
              <a:extLst>
                <a:ext uri="{FF2B5EF4-FFF2-40B4-BE49-F238E27FC236}">
                  <a16:creationId xmlns:a16="http://schemas.microsoft.com/office/drawing/2014/main" id="{B1D83E2A-E912-4B6F-B551-28D9932DDF62}"/>
                </a:ext>
              </a:extLst>
            </p:cNvPr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86;p33">
              <a:extLst>
                <a:ext uri="{FF2B5EF4-FFF2-40B4-BE49-F238E27FC236}">
                  <a16:creationId xmlns:a16="http://schemas.microsoft.com/office/drawing/2014/main" id="{89D55AC2-5247-45BB-8313-0C15690655D0}"/>
                </a:ext>
              </a:extLst>
            </p:cNvPr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87;p33">
              <a:extLst>
                <a:ext uri="{FF2B5EF4-FFF2-40B4-BE49-F238E27FC236}">
                  <a16:creationId xmlns:a16="http://schemas.microsoft.com/office/drawing/2014/main" id="{57181E0A-8A71-4445-9D52-5D3932E032D3}"/>
                </a:ext>
              </a:extLst>
            </p:cNvPr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88;p33">
              <a:extLst>
                <a:ext uri="{FF2B5EF4-FFF2-40B4-BE49-F238E27FC236}">
                  <a16:creationId xmlns:a16="http://schemas.microsoft.com/office/drawing/2014/main" id="{AAA539ED-DEFB-4981-AA33-6281AF0662C1}"/>
                </a:ext>
              </a:extLst>
            </p:cNvPr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89;p33">
              <a:extLst>
                <a:ext uri="{FF2B5EF4-FFF2-40B4-BE49-F238E27FC236}">
                  <a16:creationId xmlns:a16="http://schemas.microsoft.com/office/drawing/2014/main" id="{6189FA54-88C2-4C4B-8CC7-5D593D286BD3}"/>
                </a:ext>
              </a:extLst>
            </p:cNvPr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849992D-1670-430C-AA67-577CE91F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901" y="544308"/>
            <a:ext cx="3668099" cy="502500"/>
          </a:xfrm>
        </p:spPr>
        <p:txBody>
          <a:bodyPr/>
          <a:lstStyle/>
          <a:p>
            <a:r>
              <a:rPr lang="bg-BG" sz="3200" b="1" dirty="0">
                <a:latin typeface="Amatic SC" panose="00000500000000000000" pitchFamily="2" charset="-79"/>
                <a:cs typeface="Amatic SC" panose="00000500000000000000" pitchFamily="2" charset="-79"/>
              </a:rPr>
              <a:t>Избор на програмни средства за реализацията</a:t>
            </a:r>
          </a:p>
        </p:txBody>
      </p:sp>
      <p:pic>
        <p:nvPicPr>
          <p:cNvPr id="28" name="Графика 27">
            <a:extLst>
              <a:ext uri="{FF2B5EF4-FFF2-40B4-BE49-F238E27FC236}">
                <a16:creationId xmlns:a16="http://schemas.microsoft.com/office/drawing/2014/main" id="{1EB3AD23-986E-439E-8D1E-8D77BDDE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144" y="2107786"/>
            <a:ext cx="1471906" cy="1189889"/>
          </a:xfrm>
          <a:prstGeom prst="rect">
            <a:avLst/>
          </a:prstGeom>
        </p:spPr>
      </p:pic>
      <p:pic>
        <p:nvPicPr>
          <p:cNvPr id="34" name="Картина 33">
            <a:extLst>
              <a:ext uri="{FF2B5EF4-FFF2-40B4-BE49-F238E27FC236}">
                <a16:creationId xmlns:a16="http://schemas.microsoft.com/office/drawing/2014/main" id="{D8C2DD84-B97D-4605-9672-20EFE37E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419" y="928357"/>
            <a:ext cx="1470734" cy="1470734"/>
          </a:xfrm>
          <a:prstGeom prst="rect">
            <a:avLst/>
          </a:prstGeom>
        </p:spPr>
      </p:pic>
      <p:pic>
        <p:nvPicPr>
          <p:cNvPr id="36" name="Картина 35">
            <a:extLst>
              <a:ext uri="{FF2B5EF4-FFF2-40B4-BE49-F238E27FC236}">
                <a16:creationId xmlns:a16="http://schemas.microsoft.com/office/drawing/2014/main" id="{5BFFD956-39EB-4060-B299-A5AD409F0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892" y="2964890"/>
            <a:ext cx="1625604" cy="1625604"/>
          </a:xfrm>
          <a:prstGeom prst="rect">
            <a:avLst/>
          </a:prstGeom>
        </p:spPr>
      </p:pic>
      <p:sp>
        <p:nvSpPr>
          <p:cNvPr id="37" name="Заглавие 2">
            <a:extLst>
              <a:ext uri="{FF2B5EF4-FFF2-40B4-BE49-F238E27FC236}">
                <a16:creationId xmlns:a16="http://schemas.microsoft.com/office/drawing/2014/main" id="{540070A6-FCA1-4B92-99CA-64993CFD3F2A}"/>
              </a:ext>
            </a:extLst>
          </p:cNvPr>
          <p:cNvSpPr txBox="1">
            <a:spLocks/>
          </p:cNvSpPr>
          <p:nvPr/>
        </p:nvSpPr>
        <p:spPr>
          <a:xfrm>
            <a:off x="4670870" y="3166628"/>
            <a:ext cx="2007712" cy="14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bg-BG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Безплатна софтуерна рамка за уеб разработка, с отворен код, скорост и широк спектър от поддържани езици</a:t>
            </a:r>
          </a:p>
        </p:txBody>
      </p:sp>
      <p:sp>
        <p:nvSpPr>
          <p:cNvPr id="38" name="Заглавие 2">
            <a:extLst>
              <a:ext uri="{FF2B5EF4-FFF2-40B4-BE49-F238E27FC236}">
                <a16:creationId xmlns:a16="http://schemas.microsoft.com/office/drawing/2014/main" id="{BBF0EB06-CE9F-430C-B011-07801AD318A3}"/>
              </a:ext>
            </a:extLst>
          </p:cNvPr>
          <p:cNvSpPr txBox="1">
            <a:spLocks/>
          </p:cNvSpPr>
          <p:nvPr/>
        </p:nvSpPr>
        <p:spPr>
          <a:xfrm>
            <a:off x="6514052" y="1064277"/>
            <a:ext cx="2007712" cy="14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bg-BG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Мощна интегрирана среда за разработка</a:t>
            </a:r>
          </a:p>
        </p:txBody>
      </p:sp>
      <p:sp>
        <p:nvSpPr>
          <p:cNvPr id="40" name="Заглавие 2">
            <a:extLst>
              <a:ext uri="{FF2B5EF4-FFF2-40B4-BE49-F238E27FC236}">
                <a16:creationId xmlns:a16="http://schemas.microsoft.com/office/drawing/2014/main" id="{1B283C1D-8ADC-4B0F-A898-17AB2470F958}"/>
              </a:ext>
            </a:extLst>
          </p:cNvPr>
          <p:cNvSpPr txBox="1">
            <a:spLocks/>
          </p:cNvSpPr>
          <p:nvPr/>
        </p:nvSpPr>
        <p:spPr>
          <a:xfrm>
            <a:off x="2629949" y="2399091"/>
            <a:ext cx="1665293" cy="143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bg-BG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Система за управление на релационни бази от данни</a:t>
            </a:r>
          </a:p>
        </p:txBody>
      </p:sp>
      <p:grpSp>
        <p:nvGrpSpPr>
          <p:cNvPr id="33" name="Google Shape;355;p35">
            <a:extLst>
              <a:ext uri="{FF2B5EF4-FFF2-40B4-BE49-F238E27FC236}">
                <a16:creationId xmlns:a16="http://schemas.microsoft.com/office/drawing/2014/main" id="{179084F2-4FF8-4475-93EF-0B339CD431A3}"/>
              </a:ext>
            </a:extLst>
          </p:cNvPr>
          <p:cNvGrpSpPr/>
          <p:nvPr/>
        </p:nvGrpSpPr>
        <p:grpSpPr>
          <a:xfrm>
            <a:off x="811137" y="3595268"/>
            <a:ext cx="1003470" cy="989088"/>
            <a:chOff x="4858775" y="2338963"/>
            <a:chExt cx="291300" cy="287125"/>
          </a:xfrm>
        </p:grpSpPr>
        <p:sp>
          <p:nvSpPr>
            <p:cNvPr id="35" name="Google Shape;356;p35">
              <a:extLst>
                <a:ext uri="{FF2B5EF4-FFF2-40B4-BE49-F238E27FC236}">
                  <a16:creationId xmlns:a16="http://schemas.microsoft.com/office/drawing/2014/main" id="{65C8A431-5A8F-4DBE-8D4E-46AFE8354D89}"/>
                </a:ext>
              </a:extLst>
            </p:cNvPr>
            <p:cNvSpPr/>
            <p:nvPr/>
          </p:nvSpPr>
          <p:spPr>
            <a:xfrm>
              <a:off x="4858775" y="2410238"/>
              <a:ext cx="291300" cy="215850"/>
            </a:xfrm>
            <a:custGeom>
              <a:avLst/>
              <a:gdLst/>
              <a:ahLst/>
              <a:cxnLst/>
              <a:rect l="l" t="t" r="r" b="b"/>
              <a:pathLst>
                <a:path w="11652" h="8634" extrusionOk="0">
                  <a:moveTo>
                    <a:pt x="8672" y="408"/>
                  </a:moveTo>
                  <a:cubicBezTo>
                    <a:pt x="8710" y="408"/>
                    <a:pt x="8748" y="471"/>
                    <a:pt x="8786" y="510"/>
                  </a:cubicBezTo>
                  <a:cubicBezTo>
                    <a:pt x="8863" y="611"/>
                    <a:pt x="8939" y="739"/>
                    <a:pt x="9003" y="866"/>
                  </a:cubicBezTo>
                  <a:cubicBezTo>
                    <a:pt x="9283" y="1375"/>
                    <a:pt x="9487" y="1936"/>
                    <a:pt x="9690" y="2471"/>
                  </a:cubicBezTo>
                  <a:cubicBezTo>
                    <a:pt x="9881" y="3031"/>
                    <a:pt x="10072" y="3591"/>
                    <a:pt x="10251" y="4139"/>
                  </a:cubicBezTo>
                  <a:cubicBezTo>
                    <a:pt x="10617" y="5213"/>
                    <a:pt x="10878" y="6299"/>
                    <a:pt x="11291" y="7352"/>
                  </a:cubicBezTo>
                  <a:lnTo>
                    <a:pt x="11291" y="7352"/>
                  </a:lnTo>
                  <a:cubicBezTo>
                    <a:pt x="11144" y="7418"/>
                    <a:pt x="10997" y="7492"/>
                    <a:pt x="10849" y="7551"/>
                  </a:cubicBezTo>
                  <a:cubicBezTo>
                    <a:pt x="10645" y="7615"/>
                    <a:pt x="10454" y="7666"/>
                    <a:pt x="10251" y="7729"/>
                  </a:cubicBezTo>
                  <a:cubicBezTo>
                    <a:pt x="10047" y="7793"/>
                    <a:pt x="9830" y="7806"/>
                    <a:pt x="9627" y="7857"/>
                  </a:cubicBezTo>
                  <a:cubicBezTo>
                    <a:pt x="9423" y="7895"/>
                    <a:pt x="9219" y="7920"/>
                    <a:pt x="9003" y="7946"/>
                  </a:cubicBezTo>
                  <a:cubicBezTo>
                    <a:pt x="8162" y="8048"/>
                    <a:pt x="7322" y="8124"/>
                    <a:pt x="6481" y="8150"/>
                  </a:cubicBezTo>
                  <a:cubicBezTo>
                    <a:pt x="6049" y="8175"/>
                    <a:pt x="5628" y="8188"/>
                    <a:pt x="5208" y="8188"/>
                  </a:cubicBezTo>
                  <a:cubicBezTo>
                    <a:pt x="4775" y="8188"/>
                    <a:pt x="4355" y="8175"/>
                    <a:pt x="3935" y="8150"/>
                  </a:cubicBezTo>
                  <a:cubicBezTo>
                    <a:pt x="3502" y="8137"/>
                    <a:pt x="3082" y="8137"/>
                    <a:pt x="2661" y="8137"/>
                  </a:cubicBezTo>
                  <a:cubicBezTo>
                    <a:pt x="2373" y="8137"/>
                    <a:pt x="2090" y="8143"/>
                    <a:pt x="1809" y="8143"/>
                  </a:cubicBezTo>
                  <a:cubicBezTo>
                    <a:pt x="1671" y="8143"/>
                    <a:pt x="1533" y="8141"/>
                    <a:pt x="1396" y="8137"/>
                  </a:cubicBezTo>
                  <a:lnTo>
                    <a:pt x="1396" y="8137"/>
                  </a:lnTo>
                  <a:cubicBezTo>
                    <a:pt x="1063" y="7999"/>
                    <a:pt x="743" y="7825"/>
                    <a:pt x="459" y="7615"/>
                  </a:cubicBezTo>
                  <a:cubicBezTo>
                    <a:pt x="382" y="7551"/>
                    <a:pt x="319" y="7487"/>
                    <a:pt x="280" y="7437"/>
                  </a:cubicBezTo>
                  <a:cubicBezTo>
                    <a:pt x="268" y="7411"/>
                    <a:pt x="268" y="7411"/>
                    <a:pt x="268" y="7360"/>
                  </a:cubicBezTo>
                  <a:lnTo>
                    <a:pt x="268" y="7220"/>
                  </a:lnTo>
                  <a:cubicBezTo>
                    <a:pt x="268" y="7029"/>
                    <a:pt x="280" y="6838"/>
                    <a:pt x="306" y="6647"/>
                  </a:cubicBezTo>
                  <a:cubicBezTo>
                    <a:pt x="369" y="5883"/>
                    <a:pt x="459" y="5132"/>
                    <a:pt x="535" y="4368"/>
                  </a:cubicBezTo>
                  <a:lnTo>
                    <a:pt x="688" y="3235"/>
                  </a:lnTo>
                  <a:cubicBezTo>
                    <a:pt x="726" y="2865"/>
                    <a:pt x="777" y="2483"/>
                    <a:pt x="853" y="2127"/>
                  </a:cubicBezTo>
                  <a:cubicBezTo>
                    <a:pt x="879" y="2025"/>
                    <a:pt x="892" y="1936"/>
                    <a:pt x="917" y="1872"/>
                  </a:cubicBezTo>
                  <a:cubicBezTo>
                    <a:pt x="942" y="1821"/>
                    <a:pt x="1006" y="1757"/>
                    <a:pt x="1070" y="1694"/>
                  </a:cubicBezTo>
                  <a:cubicBezTo>
                    <a:pt x="1197" y="1579"/>
                    <a:pt x="1337" y="1465"/>
                    <a:pt x="1490" y="1363"/>
                  </a:cubicBezTo>
                  <a:cubicBezTo>
                    <a:pt x="1656" y="1261"/>
                    <a:pt x="1808" y="1146"/>
                    <a:pt x="1974" y="1057"/>
                  </a:cubicBezTo>
                  <a:lnTo>
                    <a:pt x="2216" y="917"/>
                  </a:lnTo>
                  <a:lnTo>
                    <a:pt x="2343" y="853"/>
                  </a:lnTo>
                  <a:lnTo>
                    <a:pt x="2407" y="815"/>
                  </a:lnTo>
                  <a:lnTo>
                    <a:pt x="2445" y="790"/>
                  </a:lnTo>
                  <a:cubicBezTo>
                    <a:pt x="2459" y="793"/>
                    <a:pt x="2474" y="795"/>
                    <a:pt x="2491" y="795"/>
                  </a:cubicBezTo>
                  <a:cubicBezTo>
                    <a:pt x="2539" y="795"/>
                    <a:pt x="2600" y="783"/>
                    <a:pt x="2674" y="764"/>
                  </a:cubicBezTo>
                  <a:lnTo>
                    <a:pt x="2891" y="752"/>
                  </a:lnTo>
                  <a:lnTo>
                    <a:pt x="3336" y="739"/>
                  </a:lnTo>
                  <a:cubicBezTo>
                    <a:pt x="3629" y="726"/>
                    <a:pt x="3935" y="701"/>
                    <a:pt x="4215" y="688"/>
                  </a:cubicBezTo>
                  <a:cubicBezTo>
                    <a:pt x="4788" y="662"/>
                    <a:pt x="5374" y="624"/>
                    <a:pt x="5972" y="573"/>
                  </a:cubicBezTo>
                  <a:lnTo>
                    <a:pt x="7717" y="471"/>
                  </a:lnTo>
                  <a:lnTo>
                    <a:pt x="8582" y="408"/>
                  </a:lnTo>
                  <a:close/>
                  <a:moveTo>
                    <a:pt x="8544" y="0"/>
                  </a:moveTo>
                  <a:cubicBezTo>
                    <a:pt x="8239" y="0"/>
                    <a:pt x="7959" y="13"/>
                    <a:pt x="7653" y="38"/>
                  </a:cubicBezTo>
                  <a:cubicBezTo>
                    <a:pt x="7080" y="77"/>
                    <a:pt x="6494" y="128"/>
                    <a:pt x="5908" y="191"/>
                  </a:cubicBezTo>
                  <a:cubicBezTo>
                    <a:pt x="5310" y="242"/>
                    <a:pt x="4737" y="319"/>
                    <a:pt x="4151" y="382"/>
                  </a:cubicBezTo>
                  <a:cubicBezTo>
                    <a:pt x="3871" y="420"/>
                    <a:pt x="3566" y="446"/>
                    <a:pt x="3273" y="497"/>
                  </a:cubicBezTo>
                  <a:lnTo>
                    <a:pt x="2840" y="561"/>
                  </a:lnTo>
                  <a:lnTo>
                    <a:pt x="2407" y="624"/>
                  </a:lnTo>
                  <a:cubicBezTo>
                    <a:pt x="2381" y="624"/>
                    <a:pt x="2369" y="624"/>
                    <a:pt x="2369" y="662"/>
                  </a:cubicBezTo>
                  <a:lnTo>
                    <a:pt x="2356" y="662"/>
                  </a:lnTo>
                  <a:lnTo>
                    <a:pt x="2318" y="675"/>
                  </a:lnTo>
                  <a:lnTo>
                    <a:pt x="2254" y="701"/>
                  </a:lnTo>
                  <a:lnTo>
                    <a:pt x="2127" y="764"/>
                  </a:lnTo>
                  <a:lnTo>
                    <a:pt x="1872" y="892"/>
                  </a:lnTo>
                  <a:cubicBezTo>
                    <a:pt x="1706" y="993"/>
                    <a:pt x="1528" y="1070"/>
                    <a:pt x="1363" y="1184"/>
                  </a:cubicBezTo>
                  <a:cubicBezTo>
                    <a:pt x="1210" y="1299"/>
                    <a:pt x="1044" y="1401"/>
                    <a:pt x="892" y="1528"/>
                  </a:cubicBezTo>
                  <a:cubicBezTo>
                    <a:pt x="815" y="1617"/>
                    <a:pt x="726" y="1681"/>
                    <a:pt x="662" y="1808"/>
                  </a:cubicBezTo>
                  <a:cubicBezTo>
                    <a:pt x="611" y="1910"/>
                    <a:pt x="599" y="2012"/>
                    <a:pt x="573" y="2101"/>
                  </a:cubicBezTo>
                  <a:cubicBezTo>
                    <a:pt x="408" y="2865"/>
                    <a:pt x="319" y="3617"/>
                    <a:pt x="242" y="4381"/>
                  </a:cubicBezTo>
                  <a:cubicBezTo>
                    <a:pt x="153" y="5145"/>
                    <a:pt x="89" y="5909"/>
                    <a:pt x="38" y="6673"/>
                  </a:cubicBezTo>
                  <a:lnTo>
                    <a:pt x="13" y="7246"/>
                  </a:lnTo>
                  <a:lnTo>
                    <a:pt x="13" y="7386"/>
                  </a:lnTo>
                  <a:cubicBezTo>
                    <a:pt x="0" y="7437"/>
                    <a:pt x="26" y="7538"/>
                    <a:pt x="64" y="7577"/>
                  </a:cubicBezTo>
                  <a:cubicBezTo>
                    <a:pt x="128" y="7691"/>
                    <a:pt x="204" y="7755"/>
                    <a:pt x="280" y="7819"/>
                  </a:cubicBezTo>
                  <a:cubicBezTo>
                    <a:pt x="599" y="8060"/>
                    <a:pt x="930" y="8239"/>
                    <a:pt x="1286" y="8430"/>
                  </a:cubicBezTo>
                  <a:cubicBezTo>
                    <a:pt x="1299" y="8442"/>
                    <a:pt x="1299" y="8442"/>
                    <a:pt x="1312" y="8442"/>
                  </a:cubicBezTo>
                  <a:lnTo>
                    <a:pt x="1337" y="8442"/>
                  </a:lnTo>
                  <a:cubicBezTo>
                    <a:pt x="1745" y="8493"/>
                    <a:pt x="2178" y="8532"/>
                    <a:pt x="2611" y="8583"/>
                  </a:cubicBezTo>
                  <a:cubicBezTo>
                    <a:pt x="3031" y="8621"/>
                    <a:pt x="3464" y="8633"/>
                    <a:pt x="3897" y="8633"/>
                  </a:cubicBezTo>
                  <a:cubicBezTo>
                    <a:pt x="4330" y="8633"/>
                    <a:pt x="4750" y="8621"/>
                    <a:pt x="5183" y="8595"/>
                  </a:cubicBezTo>
                  <a:cubicBezTo>
                    <a:pt x="5616" y="8583"/>
                    <a:pt x="6049" y="8583"/>
                    <a:pt x="6469" y="8557"/>
                  </a:cubicBezTo>
                  <a:cubicBezTo>
                    <a:pt x="6902" y="8532"/>
                    <a:pt x="7335" y="8493"/>
                    <a:pt x="7768" y="8455"/>
                  </a:cubicBezTo>
                  <a:cubicBezTo>
                    <a:pt x="8200" y="8404"/>
                    <a:pt x="8608" y="8341"/>
                    <a:pt x="9041" y="8264"/>
                  </a:cubicBezTo>
                  <a:cubicBezTo>
                    <a:pt x="9881" y="8111"/>
                    <a:pt x="10709" y="7895"/>
                    <a:pt x="11537" y="7577"/>
                  </a:cubicBezTo>
                  <a:cubicBezTo>
                    <a:pt x="11600" y="7564"/>
                    <a:pt x="11651" y="7487"/>
                    <a:pt x="11639" y="7424"/>
                  </a:cubicBezTo>
                  <a:lnTo>
                    <a:pt x="11639" y="7386"/>
                  </a:lnTo>
                  <a:cubicBezTo>
                    <a:pt x="11384" y="6240"/>
                    <a:pt x="10951" y="5145"/>
                    <a:pt x="10569" y="4037"/>
                  </a:cubicBezTo>
                  <a:cubicBezTo>
                    <a:pt x="10365" y="3476"/>
                    <a:pt x="10149" y="2929"/>
                    <a:pt x="9945" y="2381"/>
                  </a:cubicBezTo>
                  <a:cubicBezTo>
                    <a:pt x="9741" y="1821"/>
                    <a:pt x="9512" y="1274"/>
                    <a:pt x="9270" y="726"/>
                  </a:cubicBezTo>
                  <a:cubicBezTo>
                    <a:pt x="9206" y="573"/>
                    <a:pt x="9155" y="446"/>
                    <a:pt x="9066" y="306"/>
                  </a:cubicBezTo>
                  <a:cubicBezTo>
                    <a:pt x="9015" y="229"/>
                    <a:pt x="8990" y="166"/>
                    <a:pt x="8888" y="89"/>
                  </a:cubicBezTo>
                  <a:cubicBezTo>
                    <a:pt x="8875" y="64"/>
                    <a:pt x="8863" y="64"/>
                    <a:pt x="8850" y="51"/>
                  </a:cubicBezTo>
                  <a:lnTo>
                    <a:pt x="8786" y="13"/>
                  </a:lnTo>
                  <a:cubicBezTo>
                    <a:pt x="8748" y="13"/>
                    <a:pt x="8723" y="0"/>
                    <a:pt x="8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57;p35">
              <a:extLst>
                <a:ext uri="{FF2B5EF4-FFF2-40B4-BE49-F238E27FC236}">
                  <a16:creationId xmlns:a16="http://schemas.microsoft.com/office/drawing/2014/main" id="{D54DAE03-4780-4993-8DDB-DBC87064833B}"/>
                </a:ext>
              </a:extLst>
            </p:cNvPr>
            <p:cNvSpPr/>
            <p:nvPr/>
          </p:nvSpPr>
          <p:spPr>
            <a:xfrm>
              <a:off x="4889650" y="2425738"/>
              <a:ext cx="31850" cy="194100"/>
            </a:xfrm>
            <a:custGeom>
              <a:avLst/>
              <a:gdLst/>
              <a:ahLst/>
              <a:cxnLst/>
              <a:rect l="l" t="t" r="r" b="b"/>
              <a:pathLst>
                <a:path w="1274" h="7764" extrusionOk="0">
                  <a:moveTo>
                    <a:pt x="1172" y="1"/>
                  </a:moveTo>
                  <a:cubicBezTo>
                    <a:pt x="1134" y="1"/>
                    <a:pt x="1104" y="26"/>
                    <a:pt x="1083" y="68"/>
                  </a:cubicBezTo>
                  <a:cubicBezTo>
                    <a:pt x="1006" y="373"/>
                    <a:pt x="943" y="692"/>
                    <a:pt x="892" y="1010"/>
                  </a:cubicBezTo>
                  <a:cubicBezTo>
                    <a:pt x="866" y="1328"/>
                    <a:pt x="866" y="1647"/>
                    <a:pt x="803" y="1965"/>
                  </a:cubicBezTo>
                  <a:cubicBezTo>
                    <a:pt x="790" y="2118"/>
                    <a:pt x="701" y="2258"/>
                    <a:pt x="637" y="2424"/>
                  </a:cubicBezTo>
                  <a:cubicBezTo>
                    <a:pt x="573" y="2576"/>
                    <a:pt x="573" y="2742"/>
                    <a:pt x="573" y="2895"/>
                  </a:cubicBezTo>
                  <a:cubicBezTo>
                    <a:pt x="573" y="3213"/>
                    <a:pt x="497" y="3531"/>
                    <a:pt x="497" y="3850"/>
                  </a:cubicBezTo>
                  <a:cubicBezTo>
                    <a:pt x="497" y="4015"/>
                    <a:pt x="497" y="4168"/>
                    <a:pt x="471" y="4334"/>
                  </a:cubicBezTo>
                  <a:cubicBezTo>
                    <a:pt x="446" y="4410"/>
                    <a:pt x="408" y="4474"/>
                    <a:pt x="370" y="4550"/>
                  </a:cubicBezTo>
                  <a:cubicBezTo>
                    <a:pt x="344" y="4639"/>
                    <a:pt x="319" y="4716"/>
                    <a:pt x="319" y="4792"/>
                  </a:cubicBezTo>
                  <a:cubicBezTo>
                    <a:pt x="306" y="4957"/>
                    <a:pt x="306" y="5110"/>
                    <a:pt x="293" y="5276"/>
                  </a:cubicBezTo>
                  <a:cubicBezTo>
                    <a:pt x="293" y="5429"/>
                    <a:pt x="280" y="5594"/>
                    <a:pt x="255" y="5747"/>
                  </a:cubicBezTo>
                  <a:lnTo>
                    <a:pt x="217" y="5989"/>
                  </a:lnTo>
                  <a:cubicBezTo>
                    <a:pt x="179" y="6065"/>
                    <a:pt x="166" y="6142"/>
                    <a:pt x="128" y="6231"/>
                  </a:cubicBezTo>
                  <a:cubicBezTo>
                    <a:pt x="64" y="6384"/>
                    <a:pt x="64" y="6549"/>
                    <a:pt x="51" y="6702"/>
                  </a:cubicBezTo>
                  <a:cubicBezTo>
                    <a:pt x="13" y="7020"/>
                    <a:pt x="0" y="7351"/>
                    <a:pt x="39" y="7670"/>
                  </a:cubicBezTo>
                  <a:cubicBezTo>
                    <a:pt x="39" y="7708"/>
                    <a:pt x="64" y="7733"/>
                    <a:pt x="102" y="7759"/>
                  </a:cubicBezTo>
                  <a:cubicBezTo>
                    <a:pt x="114" y="7762"/>
                    <a:pt x="126" y="7763"/>
                    <a:pt x="136" y="7763"/>
                  </a:cubicBezTo>
                  <a:cubicBezTo>
                    <a:pt x="170" y="7763"/>
                    <a:pt x="197" y="7747"/>
                    <a:pt x="217" y="7708"/>
                  </a:cubicBezTo>
                  <a:cubicBezTo>
                    <a:pt x="319" y="7390"/>
                    <a:pt x="408" y="7084"/>
                    <a:pt x="471" y="6766"/>
                  </a:cubicBezTo>
                  <a:cubicBezTo>
                    <a:pt x="497" y="6613"/>
                    <a:pt x="535" y="6447"/>
                    <a:pt x="510" y="6294"/>
                  </a:cubicBezTo>
                  <a:lnTo>
                    <a:pt x="510" y="6053"/>
                  </a:lnTo>
                  <a:cubicBezTo>
                    <a:pt x="535" y="5976"/>
                    <a:pt x="535" y="5900"/>
                    <a:pt x="548" y="5811"/>
                  </a:cubicBezTo>
                  <a:lnTo>
                    <a:pt x="637" y="5339"/>
                  </a:lnTo>
                  <a:lnTo>
                    <a:pt x="739" y="4856"/>
                  </a:lnTo>
                  <a:cubicBezTo>
                    <a:pt x="752" y="4779"/>
                    <a:pt x="752" y="4703"/>
                    <a:pt x="752" y="4626"/>
                  </a:cubicBezTo>
                  <a:cubicBezTo>
                    <a:pt x="739" y="4537"/>
                    <a:pt x="726" y="4461"/>
                    <a:pt x="726" y="4384"/>
                  </a:cubicBezTo>
                  <a:cubicBezTo>
                    <a:pt x="739" y="4206"/>
                    <a:pt x="764" y="4066"/>
                    <a:pt x="815" y="3901"/>
                  </a:cubicBezTo>
                  <a:cubicBezTo>
                    <a:pt x="917" y="3608"/>
                    <a:pt x="930" y="3289"/>
                    <a:pt x="1006" y="2971"/>
                  </a:cubicBezTo>
                  <a:cubicBezTo>
                    <a:pt x="1057" y="2806"/>
                    <a:pt x="1108" y="2653"/>
                    <a:pt x="1083" y="2487"/>
                  </a:cubicBezTo>
                  <a:cubicBezTo>
                    <a:pt x="1070" y="2309"/>
                    <a:pt x="1019" y="2156"/>
                    <a:pt x="1057" y="1991"/>
                  </a:cubicBezTo>
                  <a:cubicBezTo>
                    <a:pt x="1070" y="1672"/>
                    <a:pt x="1172" y="1379"/>
                    <a:pt x="1210" y="1061"/>
                  </a:cubicBezTo>
                  <a:cubicBezTo>
                    <a:pt x="1248" y="743"/>
                    <a:pt x="1274" y="424"/>
                    <a:pt x="1274" y="106"/>
                  </a:cubicBezTo>
                  <a:cubicBezTo>
                    <a:pt x="1274" y="55"/>
                    <a:pt x="1248" y="17"/>
                    <a:pt x="1197" y="4"/>
                  </a:cubicBezTo>
                  <a:cubicBezTo>
                    <a:pt x="1189" y="2"/>
                    <a:pt x="1180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358;p35">
              <a:extLst>
                <a:ext uri="{FF2B5EF4-FFF2-40B4-BE49-F238E27FC236}">
                  <a16:creationId xmlns:a16="http://schemas.microsoft.com/office/drawing/2014/main" id="{A7844106-09D7-4C58-A793-FA78FD1DD135}"/>
                </a:ext>
              </a:extLst>
            </p:cNvPr>
            <p:cNvSpPr/>
            <p:nvPr/>
          </p:nvSpPr>
          <p:spPr>
            <a:xfrm>
              <a:off x="4973050" y="2396738"/>
              <a:ext cx="8625" cy="27300"/>
            </a:xfrm>
            <a:custGeom>
              <a:avLst/>
              <a:gdLst/>
              <a:ahLst/>
              <a:cxnLst/>
              <a:rect l="l" t="t" r="r" b="b"/>
              <a:pathLst>
                <a:path w="345" h="1092" extrusionOk="0">
                  <a:moveTo>
                    <a:pt x="219" y="0"/>
                  </a:moveTo>
                  <a:cubicBezTo>
                    <a:pt x="193" y="0"/>
                    <a:pt x="167" y="10"/>
                    <a:pt x="153" y="31"/>
                  </a:cubicBezTo>
                  <a:cubicBezTo>
                    <a:pt x="141" y="82"/>
                    <a:pt x="128" y="120"/>
                    <a:pt x="102" y="158"/>
                  </a:cubicBezTo>
                  <a:cubicBezTo>
                    <a:pt x="102" y="209"/>
                    <a:pt x="102" y="247"/>
                    <a:pt x="128" y="286"/>
                  </a:cubicBezTo>
                  <a:cubicBezTo>
                    <a:pt x="153" y="387"/>
                    <a:pt x="90" y="464"/>
                    <a:pt x="77" y="540"/>
                  </a:cubicBezTo>
                  <a:cubicBezTo>
                    <a:pt x="64" y="629"/>
                    <a:pt x="64" y="719"/>
                    <a:pt x="26" y="795"/>
                  </a:cubicBezTo>
                  <a:cubicBezTo>
                    <a:pt x="0" y="884"/>
                    <a:pt x="0" y="960"/>
                    <a:pt x="77" y="1050"/>
                  </a:cubicBezTo>
                  <a:cubicBezTo>
                    <a:pt x="107" y="1079"/>
                    <a:pt x="141" y="1092"/>
                    <a:pt x="169" y="1092"/>
                  </a:cubicBezTo>
                  <a:cubicBezTo>
                    <a:pt x="189" y="1092"/>
                    <a:pt x="206" y="1086"/>
                    <a:pt x="217" y="1075"/>
                  </a:cubicBezTo>
                  <a:cubicBezTo>
                    <a:pt x="306" y="986"/>
                    <a:pt x="332" y="897"/>
                    <a:pt x="306" y="820"/>
                  </a:cubicBezTo>
                  <a:cubicBezTo>
                    <a:pt x="293" y="731"/>
                    <a:pt x="332" y="642"/>
                    <a:pt x="306" y="566"/>
                  </a:cubicBezTo>
                  <a:cubicBezTo>
                    <a:pt x="293" y="477"/>
                    <a:pt x="268" y="387"/>
                    <a:pt x="306" y="311"/>
                  </a:cubicBezTo>
                  <a:cubicBezTo>
                    <a:pt x="332" y="260"/>
                    <a:pt x="344" y="222"/>
                    <a:pt x="344" y="184"/>
                  </a:cubicBezTo>
                  <a:cubicBezTo>
                    <a:pt x="344" y="146"/>
                    <a:pt x="344" y="95"/>
                    <a:pt x="306" y="56"/>
                  </a:cubicBezTo>
                  <a:lnTo>
                    <a:pt x="281" y="18"/>
                  </a:lnTo>
                  <a:cubicBezTo>
                    <a:pt x="263" y="7"/>
                    <a:pt x="241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359;p35">
              <a:extLst>
                <a:ext uri="{FF2B5EF4-FFF2-40B4-BE49-F238E27FC236}">
                  <a16:creationId xmlns:a16="http://schemas.microsoft.com/office/drawing/2014/main" id="{CE5B3CD1-AA02-437A-B1EE-A47743BBBE86}"/>
                </a:ext>
              </a:extLst>
            </p:cNvPr>
            <p:cNvSpPr/>
            <p:nvPr/>
          </p:nvSpPr>
          <p:spPr>
            <a:xfrm>
              <a:off x="4997875" y="2394563"/>
              <a:ext cx="11175" cy="26525"/>
            </a:xfrm>
            <a:custGeom>
              <a:avLst/>
              <a:gdLst/>
              <a:ahLst/>
              <a:cxnLst/>
              <a:rect l="l" t="t" r="r" b="b"/>
              <a:pathLst>
                <a:path w="447" h="1061" extrusionOk="0">
                  <a:moveTo>
                    <a:pt x="107" y="0"/>
                  </a:moveTo>
                  <a:cubicBezTo>
                    <a:pt x="70" y="0"/>
                    <a:pt x="35" y="27"/>
                    <a:pt x="26" y="54"/>
                  </a:cubicBezTo>
                  <a:cubicBezTo>
                    <a:pt x="1" y="105"/>
                    <a:pt x="1" y="143"/>
                    <a:pt x="1" y="182"/>
                  </a:cubicBezTo>
                  <a:cubicBezTo>
                    <a:pt x="1" y="220"/>
                    <a:pt x="26" y="271"/>
                    <a:pt x="52" y="296"/>
                  </a:cubicBezTo>
                  <a:cubicBezTo>
                    <a:pt x="115" y="373"/>
                    <a:pt x="90" y="474"/>
                    <a:pt x="90" y="551"/>
                  </a:cubicBezTo>
                  <a:cubicBezTo>
                    <a:pt x="90" y="627"/>
                    <a:pt x="115" y="716"/>
                    <a:pt x="115" y="806"/>
                  </a:cubicBezTo>
                  <a:cubicBezTo>
                    <a:pt x="115" y="907"/>
                    <a:pt x="153" y="984"/>
                    <a:pt x="243" y="1047"/>
                  </a:cubicBezTo>
                  <a:cubicBezTo>
                    <a:pt x="260" y="1056"/>
                    <a:pt x="279" y="1060"/>
                    <a:pt x="299" y="1060"/>
                  </a:cubicBezTo>
                  <a:cubicBezTo>
                    <a:pt x="337" y="1060"/>
                    <a:pt x="374" y="1043"/>
                    <a:pt x="383" y="1009"/>
                  </a:cubicBezTo>
                  <a:cubicBezTo>
                    <a:pt x="446" y="907"/>
                    <a:pt x="446" y="818"/>
                    <a:pt x="408" y="742"/>
                  </a:cubicBezTo>
                  <a:cubicBezTo>
                    <a:pt x="370" y="665"/>
                    <a:pt x="357" y="589"/>
                    <a:pt x="319" y="500"/>
                  </a:cubicBezTo>
                  <a:cubicBezTo>
                    <a:pt x="294" y="424"/>
                    <a:pt x="217" y="360"/>
                    <a:pt x="243" y="271"/>
                  </a:cubicBezTo>
                  <a:cubicBezTo>
                    <a:pt x="255" y="220"/>
                    <a:pt x="255" y="182"/>
                    <a:pt x="243" y="143"/>
                  </a:cubicBezTo>
                  <a:cubicBezTo>
                    <a:pt x="243" y="105"/>
                    <a:pt x="217" y="54"/>
                    <a:pt x="179" y="29"/>
                  </a:cubicBezTo>
                  <a:cubicBezTo>
                    <a:pt x="166" y="29"/>
                    <a:pt x="166" y="16"/>
                    <a:pt x="153" y="16"/>
                  </a:cubicBezTo>
                  <a:cubicBezTo>
                    <a:pt x="139" y="5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360;p35">
              <a:extLst>
                <a:ext uri="{FF2B5EF4-FFF2-40B4-BE49-F238E27FC236}">
                  <a16:creationId xmlns:a16="http://schemas.microsoft.com/office/drawing/2014/main" id="{EAAF372F-7BE2-4375-B9E0-3EB981275FF8}"/>
                </a:ext>
              </a:extLst>
            </p:cNvPr>
            <p:cNvSpPr/>
            <p:nvPr/>
          </p:nvSpPr>
          <p:spPr>
            <a:xfrm>
              <a:off x="4891225" y="2338963"/>
              <a:ext cx="189775" cy="61500"/>
            </a:xfrm>
            <a:custGeom>
              <a:avLst/>
              <a:gdLst/>
              <a:ahLst/>
              <a:cxnLst/>
              <a:rect l="l" t="t" r="r" b="b"/>
              <a:pathLst>
                <a:path w="7591" h="2460" extrusionOk="0">
                  <a:moveTo>
                    <a:pt x="207" y="799"/>
                  </a:moveTo>
                  <a:lnTo>
                    <a:pt x="207" y="799"/>
                  </a:lnTo>
                  <a:cubicBezTo>
                    <a:pt x="198" y="801"/>
                    <a:pt x="187" y="801"/>
                    <a:pt x="179" y="801"/>
                  </a:cubicBezTo>
                  <a:cubicBezTo>
                    <a:pt x="188" y="800"/>
                    <a:pt x="198" y="800"/>
                    <a:pt x="207" y="799"/>
                  </a:cubicBezTo>
                  <a:close/>
                  <a:moveTo>
                    <a:pt x="7338" y="272"/>
                  </a:moveTo>
                  <a:cubicBezTo>
                    <a:pt x="7327" y="308"/>
                    <a:pt x="7316" y="346"/>
                    <a:pt x="7310" y="381"/>
                  </a:cubicBezTo>
                  <a:lnTo>
                    <a:pt x="7221" y="623"/>
                  </a:lnTo>
                  <a:cubicBezTo>
                    <a:pt x="7132" y="788"/>
                    <a:pt x="7055" y="941"/>
                    <a:pt x="6979" y="1081"/>
                  </a:cubicBezTo>
                  <a:cubicBezTo>
                    <a:pt x="6902" y="1234"/>
                    <a:pt x="6801" y="1374"/>
                    <a:pt x="6711" y="1502"/>
                  </a:cubicBezTo>
                  <a:cubicBezTo>
                    <a:pt x="6661" y="1565"/>
                    <a:pt x="6597" y="1629"/>
                    <a:pt x="6546" y="1680"/>
                  </a:cubicBezTo>
                  <a:cubicBezTo>
                    <a:pt x="6546" y="1693"/>
                    <a:pt x="6533" y="1693"/>
                    <a:pt x="6520" y="1705"/>
                  </a:cubicBezTo>
                  <a:lnTo>
                    <a:pt x="6495" y="1718"/>
                  </a:lnTo>
                  <a:lnTo>
                    <a:pt x="6470" y="1718"/>
                  </a:lnTo>
                  <a:cubicBezTo>
                    <a:pt x="6470" y="1718"/>
                    <a:pt x="6431" y="1743"/>
                    <a:pt x="6419" y="1743"/>
                  </a:cubicBezTo>
                  <a:cubicBezTo>
                    <a:pt x="6279" y="1769"/>
                    <a:pt x="6100" y="1807"/>
                    <a:pt x="5922" y="1820"/>
                  </a:cubicBezTo>
                  <a:cubicBezTo>
                    <a:pt x="5756" y="1845"/>
                    <a:pt x="5578" y="1845"/>
                    <a:pt x="5400" y="1871"/>
                  </a:cubicBezTo>
                  <a:cubicBezTo>
                    <a:pt x="5056" y="1871"/>
                    <a:pt x="4700" y="1884"/>
                    <a:pt x="4356" y="1947"/>
                  </a:cubicBezTo>
                  <a:cubicBezTo>
                    <a:pt x="4012" y="2011"/>
                    <a:pt x="3668" y="2100"/>
                    <a:pt x="3312" y="2125"/>
                  </a:cubicBezTo>
                  <a:cubicBezTo>
                    <a:pt x="2968" y="2151"/>
                    <a:pt x="2611" y="2164"/>
                    <a:pt x="2268" y="2164"/>
                  </a:cubicBezTo>
                  <a:cubicBezTo>
                    <a:pt x="2089" y="2176"/>
                    <a:pt x="1914" y="2183"/>
                    <a:pt x="1742" y="2183"/>
                  </a:cubicBezTo>
                  <a:cubicBezTo>
                    <a:pt x="1570" y="2183"/>
                    <a:pt x="1402" y="2176"/>
                    <a:pt x="1236" y="2164"/>
                  </a:cubicBezTo>
                  <a:cubicBezTo>
                    <a:pt x="1147" y="2164"/>
                    <a:pt x="1109" y="2151"/>
                    <a:pt x="1045" y="2125"/>
                  </a:cubicBezTo>
                  <a:cubicBezTo>
                    <a:pt x="981" y="2087"/>
                    <a:pt x="918" y="2036"/>
                    <a:pt x="867" y="1998"/>
                  </a:cubicBezTo>
                  <a:cubicBezTo>
                    <a:pt x="752" y="1884"/>
                    <a:pt x="663" y="1756"/>
                    <a:pt x="561" y="1616"/>
                  </a:cubicBezTo>
                  <a:cubicBezTo>
                    <a:pt x="472" y="1476"/>
                    <a:pt x="383" y="1323"/>
                    <a:pt x="319" y="1170"/>
                  </a:cubicBezTo>
                  <a:cubicBezTo>
                    <a:pt x="294" y="1094"/>
                    <a:pt x="256" y="1005"/>
                    <a:pt x="243" y="929"/>
                  </a:cubicBezTo>
                  <a:cubicBezTo>
                    <a:pt x="243" y="903"/>
                    <a:pt x="230" y="852"/>
                    <a:pt x="230" y="814"/>
                  </a:cubicBezTo>
                  <a:lnTo>
                    <a:pt x="230" y="797"/>
                  </a:lnTo>
                  <a:lnTo>
                    <a:pt x="230" y="797"/>
                  </a:lnTo>
                  <a:cubicBezTo>
                    <a:pt x="902" y="738"/>
                    <a:pt x="1597" y="749"/>
                    <a:pt x="2280" y="687"/>
                  </a:cubicBezTo>
                  <a:cubicBezTo>
                    <a:pt x="2637" y="687"/>
                    <a:pt x="2981" y="674"/>
                    <a:pt x="3337" y="610"/>
                  </a:cubicBezTo>
                  <a:cubicBezTo>
                    <a:pt x="3503" y="572"/>
                    <a:pt x="3681" y="547"/>
                    <a:pt x="3859" y="534"/>
                  </a:cubicBezTo>
                  <a:cubicBezTo>
                    <a:pt x="4037" y="496"/>
                    <a:pt x="4203" y="496"/>
                    <a:pt x="4381" y="483"/>
                  </a:cubicBezTo>
                  <a:cubicBezTo>
                    <a:pt x="5082" y="445"/>
                    <a:pt x="5782" y="432"/>
                    <a:pt x="6482" y="406"/>
                  </a:cubicBezTo>
                  <a:cubicBezTo>
                    <a:pt x="6661" y="381"/>
                    <a:pt x="6839" y="368"/>
                    <a:pt x="7004" y="343"/>
                  </a:cubicBezTo>
                  <a:lnTo>
                    <a:pt x="7259" y="292"/>
                  </a:lnTo>
                  <a:lnTo>
                    <a:pt x="7338" y="272"/>
                  </a:lnTo>
                  <a:close/>
                  <a:moveTo>
                    <a:pt x="6796" y="1"/>
                  </a:moveTo>
                  <a:cubicBezTo>
                    <a:pt x="6677" y="1"/>
                    <a:pt x="6554" y="16"/>
                    <a:pt x="6431" y="24"/>
                  </a:cubicBezTo>
                  <a:cubicBezTo>
                    <a:pt x="5731" y="101"/>
                    <a:pt x="5031" y="177"/>
                    <a:pt x="4330" y="228"/>
                  </a:cubicBezTo>
                  <a:cubicBezTo>
                    <a:pt x="4165" y="241"/>
                    <a:pt x="3987" y="266"/>
                    <a:pt x="3808" y="266"/>
                  </a:cubicBezTo>
                  <a:cubicBezTo>
                    <a:pt x="3749" y="271"/>
                    <a:pt x="3691" y="272"/>
                    <a:pt x="3633" y="272"/>
                  </a:cubicBezTo>
                  <a:cubicBezTo>
                    <a:pt x="3518" y="272"/>
                    <a:pt x="3405" y="266"/>
                    <a:pt x="3286" y="266"/>
                  </a:cubicBezTo>
                  <a:cubicBezTo>
                    <a:pt x="3220" y="262"/>
                    <a:pt x="3153" y="260"/>
                    <a:pt x="3087" y="260"/>
                  </a:cubicBezTo>
                  <a:cubicBezTo>
                    <a:pt x="2801" y="260"/>
                    <a:pt x="2519" y="299"/>
                    <a:pt x="2229" y="330"/>
                  </a:cubicBezTo>
                  <a:cubicBezTo>
                    <a:pt x="1542" y="406"/>
                    <a:pt x="854" y="534"/>
                    <a:pt x="154" y="623"/>
                  </a:cubicBezTo>
                  <a:cubicBezTo>
                    <a:pt x="143" y="633"/>
                    <a:pt x="133" y="640"/>
                    <a:pt x="120" y="640"/>
                  </a:cubicBezTo>
                  <a:cubicBezTo>
                    <a:pt x="103" y="640"/>
                    <a:pt x="82" y="627"/>
                    <a:pt x="52" y="597"/>
                  </a:cubicBezTo>
                  <a:cubicBezTo>
                    <a:pt x="39" y="610"/>
                    <a:pt x="39" y="623"/>
                    <a:pt x="14" y="648"/>
                  </a:cubicBezTo>
                  <a:cubicBezTo>
                    <a:pt x="1" y="674"/>
                    <a:pt x="1" y="687"/>
                    <a:pt x="1" y="712"/>
                  </a:cubicBezTo>
                  <a:lnTo>
                    <a:pt x="1" y="788"/>
                  </a:lnTo>
                  <a:cubicBezTo>
                    <a:pt x="1" y="839"/>
                    <a:pt x="1" y="878"/>
                    <a:pt x="14" y="929"/>
                  </a:cubicBezTo>
                  <a:cubicBezTo>
                    <a:pt x="52" y="1030"/>
                    <a:pt x="65" y="1120"/>
                    <a:pt x="103" y="1196"/>
                  </a:cubicBezTo>
                  <a:cubicBezTo>
                    <a:pt x="167" y="1374"/>
                    <a:pt x="230" y="1552"/>
                    <a:pt x="307" y="1705"/>
                  </a:cubicBezTo>
                  <a:cubicBezTo>
                    <a:pt x="383" y="1871"/>
                    <a:pt x="485" y="2024"/>
                    <a:pt x="612" y="2176"/>
                  </a:cubicBezTo>
                  <a:cubicBezTo>
                    <a:pt x="676" y="2240"/>
                    <a:pt x="752" y="2316"/>
                    <a:pt x="841" y="2367"/>
                  </a:cubicBezTo>
                  <a:cubicBezTo>
                    <a:pt x="892" y="2393"/>
                    <a:pt x="943" y="2406"/>
                    <a:pt x="1007" y="2431"/>
                  </a:cubicBezTo>
                  <a:cubicBezTo>
                    <a:pt x="1071" y="2444"/>
                    <a:pt x="1122" y="2457"/>
                    <a:pt x="1160" y="2457"/>
                  </a:cubicBezTo>
                  <a:cubicBezTo>
                    <a:pt x="1230" y="2459"/>
                    <a:pt x="1300" y="2460"/>
                    <a:pt x="1370" y="2460"/>
                  </a:cubicBezTo>
                  <a:cubicBezTo>
                    <a:pt x="1665" y="2460"/>
                    <a:pt x="1951" y="2441"/>
                    <a:pt x="2229" y="2431"/>
                  </a:cubicBezTo>
                  <a:cubicBezTo>
                    <a:pt x="2586" y="2393"/>
                    <a:pt x="2930" y="2380"/>
                    <a:pt x="3286" y="2367"/>
                  </a:cubicBezTo>
                  <a:cubicBezTo>
                    <a:pt x="3355" y="2362"/>
                    <a:pt x="3425" y="2360"/>
                    <a:pt x="3495" y="2360"/>
                  </a:cubicBezTo>
                  <a:cubicBezTo>
                    <a:pt x="3777" y="2360"/>
                    <a:pt x="4068" y="2393"/>
                    <a:pt x="4343" y="2393"/>
                  </a:cubicBezTo>
                  <a:cubicBezTo>
                    <a:pt x="4389" y="2395"/>
                    <a:pt x="4435" y="2395"/>
                    <a:pt x="4481" y="2395"/>
                  </a:cubicBezTo>
                  <a:cubicBezTo>
                    <a:pt x="4789" y="2395"/>
                    <a:pt x="5089" y="2359"/>
                    <a:pt x="5400" y="2304"/>
                  </a:cubicBezTo>
                  <a:cubicBezTo>
                    <a:pt x="5744" y="2240"/>
                    <a:pt x="6100" y="2202"/>
                    <a:pt x="6470" y="2125"/>
                  </a:cubicBezTo>
                  <a:cubicBezTo>
                    <a:pt x="6495" y="2125"/>
                    <a:pt x="6508" y="2125"/>
                    <a:pt x="6546" y="2113"/>
                  </a:cubicBezTo>
                  <a:lnTo>
                    <a:pt x="6597" y="2087"/>
                  </a:lnTo>
                  <a:lnTo>
                    <a:pt x="6610" y="2087"/>
                  </a:lnTo>
                  <a:lnTo>
                    <a:pt x="6635" y="2075"/>
                  </a:lnTo>
                  <a:cubicBezTo>
                    <a:pt x="6673" y="2062"/>
                    <a:pt x="6686" y="2062"/>
                    <a:pt x="6699" y="2049"/>
                  </a:cubicBezTo>
                  <a:lnTo>
                    <a:pt x="6737" y="2011"/>
                  </a:lnTo>
                  <a:cubicBezTo>
                    <a:pt x="6762" y="1998"/>
                    <a:pt x="6788" y="1985"/>
                    <a:pt x="6801" y="1960"/>
                  </a:cubicBezTo>
                  <a:cubicBezTo>
                    <a:pt x="6877" y="1896"/>
                    <a:pt x="6941" y="1820"/>
                    <a:pt x="6992" y="1743"/>
                  </a:cubicBezTo>
                  <a:cubicBezTo>
                    <a:pt x="7106" y="1603"/>
                    <a:pt x="7183" y="1425"/>
                    <a:pt x="7259" y="1260"/>
                  </a:cubicBezTo>
                  <a:cubicBezTo>
                    <a:pt x="7323" y="1094"/>
                    <a:pt x="7386" y="929"/>
                    <a:pt x="7450" y="750"/>
                  </a:cubicBezTo>
                  <a:cubicBezTo>
                    <a:pt x="7488" y="674"/>
                    <a:pt x="7501" y="597"/>
                    <a:pt x="7526" y="496"/>
                  </a:cubicBezTo>
                  <a:cubicBezTo>
                    <a:pt x="7552" y="457"/>
                    <a:pt x="7552" y="406"/>
                    <a:pt x="7565" y="356"/>
                  </a:cubicBezTo>
                  <a:cubicBezTo>
                    <a:pt x="7577" y="305"/>
                    <a:pt x="7590" y="266"/>
                    <a:pt x="7590" y="203"/>
                  </a:cubicBezTo>
                  <a:cubicBezTo>
                    <a:pt x="7590" y="177"/>
                    <a:pt x="7590" y="165"/>
                    <a:pt x="7577" y="114"/>
                  </a:cubicBezTo>
                  <a:cubicBezTo>
                    <a:pt x="7577" y="101"/>
                    <a:pt x="7552" y="50"/>
                    <a:pt x="7514" y="37"/>
                  </a:cubicBezTo>
                  <a:cubicBezTo>
                    <a:pt x="7488" y="24"/>
                    <a:pt x="7425" y="24"/>
                    <a:pt x="7399" y="24"/>
                  </a:cubicBezTo>
                  <a:lnTo>
                    <a:pt x="7234" y="24"/>
                  </a:lnTo>
                  <a:lnTo>
                    <a:pt x="6953" y="12"/>
                  </a:lnTo>
                  <a:cubicBezTo>
                    <a:pt x="6902" y="4"/>
                    <a:pt x="6850" y="1"/>
                    <a:pt x="6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361;p35">
              <a:extLst>
                <a:ext uri="{FF2B5EF4-FFF2-40B4-BE49-F238E27FC236}">
                  <a16:creationId xmlns:a16="http://schemas.microsoft.com/office/drawing/2014/main" id="{D636CF1F-C647-498E-9188-7741CB76E5EE}"/>
                </a:ext>
              </a:extLst>
            </p:cNvPr>
            <p:cNvSpPr/>
            <p:nvPr/>
          </p:nvSpPr>
          <p:spPr>
            <a:xfrm>
              <a:off x="4938675" y="2453213"/>
              <a:ext cx="139775" cy="129975"/>
            </a:xfrm>
            <a:custGeom>
              <a:avLst/>
              <a:gdLst/>
              <a:ahLst/>
              <a:cxnLst/>
              <a:rect l="l" t="t" r="r" b="b"/>
              <a:pathLst>
                <a:path w="5591" h="5199" extrusionOk="0">
                  <a:moveTo>
                    <a:pt x="2903" y="306"/>
                  </a:moveTo>
                  <a:cubicBezTo>
                    <a:pt x="2980" y="306"/>
                    <a:pt x="3056" y="306"/>
                    <a:pt x="3133" y="319"/>
                  </a:cubicBezTo>
                  <a:cubicBezTo>
                    <a:pt x="3298" y="331"/>
                    <a:pt x="3451" y="382"/>
                    <a:pt x="3604" y="446"/>
                  </a:cubicBezTo>
                  <a:cubicBezTo>
                    <a:pt x="3884" y="573"/>
                    <a:pt x="4177" y="701"/>
                    <a:pt x="4431" y="879"/>
                  </a:cubicBezTo>
                  <a:cubicBezTo>
                    <a:pt x="4661" y="1057"/>
                    <a:pt x="4903" y="1261"/>
                    <a:pt x="5081" y="1528"/>
                  </a:cubicBezTo>
                  <a:cubicBezTo>
                    <a:pt x="5259" y="1783"/>
                    <a:pt x="5361" y="2101"/>
                    <a:pt x="5399" y="2420"/>
                  </a:cubicBezTo>
                  <a:cubicBezTo>
                    <a:pt x="5425" y="2738"/>
                    <a:pt x="5348" y="3056"/>
                    <a:pt x="5208" y="3362"/>
                  </a:cubicBezTo>
                  <a:cubicBezTo>
                    <a:pt x="5055" y="3655"/>
                    <a:pt x="4890" y="3909"/>
                    <a:pt x="4661" y="4126"/>
                  </a:cubicBezTo>
                  <a:cubicBezTo>
                    <a:pt x="4228" y="4572"/>
                    <a:pt x="3629" y="4890"/>
                    <a:pt x="2980" y="4928"/>
                  </a:cubicBezTo>
                  <a:cubicBezTo>
                    <a:pt x="2943" y="4931"/>
                    <a:pt x="2906" y="4932"/>
                    <a:pt x="2870" y="4932"/>
                  </a:cubicBezTo>
                  <a:cubicBezTo>
                    <a:pt x="2588" y="4932"/>
                    <a:pt x="2309" y="4850"/>
                    <a:pt x="2050" y="4737"/>
                  </a:cubicBezTo>
                  <a:cubicBezTo>
                    <a:pt x="1770" y="4610"/>
                    <a:pt x="1477" y="4482"/>
                    <a:pt x="1223" y="4317"/>
                  </a:cubicBezTo>
                  <a:cubicBezTo>
                    <a:pt x="968" y="4164"/>
                    <a:pt x="764" y="3922"/>
                    <a:pt x="599" y="3655"/>
                  </a:cubicBezTo>
                  <a:cubicBezTo>
                    <a:pt x="459" y="3375"/>
                    <a:pt x="370" y="3069"/>
                    <a:pt x="319" y="2776"/>
                  </a:cubicBezTo>
                  <a:cubicBezTo>
                    <a:pt x="268" y="2471"/>
                    <a:pt x="306" y="2139"/>
                    <a:pt x="433" y="1847"/>
                  </a:cubicBezTo>
                  <a:cubicBezTo>
                    <a:pt x="497" y="1707"/>
                    <a:pt x="611" y="1579"/>
                    <a:pt x="701" y="1465"/>
                  </a:cubicBezTo>
                  <a:cubicBezTo>
                    <a:pt x="802" y="1337"/>
                    <a:pt x="892" y="1235"/>
                    <a:pt x="1006" y="1121"/>
                  </a:cubicBezTo>
                  <a:cubicBezTo>
                    <a:pt x="1414" y="662"/>
                    <a:pt x="2025" y="357"/>
                    <a:pt x="2662" y="306"/>
                  </a:cubicBezTo>
                  <a:close/>
                  <a:moveTo>
                    <a:pt x="2649" y="0"/>
                  </a:moveTo>
                  <a:cubicBezTo>
                    <a:pt x="2292" y="38"/>
                    <a:pt x="1948" y="102"/>
                    <a:pt x="1605" y="242"/>
                  </a:cubicBezTo>
                  <a:cubicBezTo>
                    <a:pt x="1274" y="370"/>
                    <a:pt x="968" y="561"/>
                    <a:pt x="701" y="815"/>
                  </a:cubicBezTo>
                  <a:cubicBezTo>
                    <a:pt x="573" y="943"/>
                    <a:pt x="459" y="1083"/>
                    <a:pt x="382" y="1248"/>
                  </a:cubicBezTo>
                  <a:cubicBezTo>
                    <a:pt x="331" y="1325"/>
                    <a:pt x="306" y="1426"/>
                    <a:pt x="268" y="1503"/>
                  </a:cubicBezTo>
                  <a:cubicBezTo>
                    <a:pt x="242" y="1579"/>
                    <a:pt x="229" y="1681"/>
                    <a:pt x="191" y="1757"/>
                  </a:cubicBezTo>
                  <a:cubicBezTo>
                    <a:pt x="77" y="2089"/>
                    <a:pt x="0" y="2445"/>
                    <a:pt x="0" y="2802"/>
                  </a:cubicBezTo>
                  <a:cubicBezTo>
                    <a:pt x="13" y="3158"/>
                    <a:pt x="115" y="3527"/>
                    <a:pt x="293" y="3846"/>
                  </a:cubicBezTo>
                  <a:cubicBezTo>
                    <a:pt x="446" y="4164"/>
                    <a:pt x="701" y="4431"/>
                    <a:pt x="968" y="4673"/>
                  </a:cubicBezTo>
                  <a:cubicBezTo>
                    <a:pt x="1248" y="4903"/>
                    <a:pt x="1566" y="5094"/>
                    <a:pt x="1923" y="5157"/>
                  </a:cubicBezTo>
                  <a:cubicBezTo>
                    <a:pt x="2108" y="5189"/>
                    <a:pt x="2289" y="5199"/>
                    <a:pt x="2467" y="5199"/>
                  </a:cubicBezTo>
                  <a:cubicBezTo>
                    <a:pt x="2646" y="5199"/>
                    <a:pt x="2821" y="5189"/>
                    <a:pt x="2993" y="5183"/>
                  </a:cubicBezTo>
                  <a:cubicBezTo>
                    <a:pt x="3680" y="5119"/>
                    <a:pt x="4381" y="4864"/>
                    <a:pt x="4890" y="4355"/>
                  </a:cubicBezTo>
                  <a:cubicBezTo>
                    <a:pt x="5145" y="4100"/>
                    <a:pt x="5336" y="3782"/>
                    <a:pt x="5450" y="3438"/>
                  </a:cubicBezTo>
                  <a:cubicBezTo>
                    <a:pt x="5552" y="3107"/>
                    <a:pt x="5590" y="2763"/>
                    <a:pt x="5577" y="2407"/>
                  </a:cubicBezTo>
                  <a:cubicBezTo>
                    <a:pt x="5552" y="2063"/>
                    <a:pt x="5463" y="1707"/>
                    <a:pt x="5348" y="1401"/>
                  </a:cubicBezTo>
                  <a:cubicBezTo>
                    <a:pt x="5195" y="1083"/>
                    <a:pt x="4979" y="802"/>
                    <a:pt x="4699" y="561"/>
                  </a:cubicBezTo>
                  <a:cubicBezTo>
                    <a:pt x="4406" y="319"/>
                    <a:pt x="4075" y="140"/>
                    <a:pt x="3731" y="77"/>
                  </a:cubicBezTo>
                  <a:cubicBezTo>
                    <a:pt x="3629" y="64"/>
                    <a:pt x="3553" y="38"/>
                    <a:pt x="3451" y="38"/>
                  </a:cubicBezTo>
                  <a:cubicBezTo>
                    <a:pt x="3362" y="38"/>
                    <a:pt x="3285" y="13"/>
                    <a:pt x="3184" y="13"/>
                  </a:cubicBezTo>
                  <a:lnTo>
                    <a:pt x="2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62;p35">
              <a:extLst>
                <a:ext uri="{FF2B5EF4-FFF2-40B4-BE49-F238E27FC236}">
                  <a16:creationId xmlns:a16="http://schemas.microsoft.com/office/drawing/2014/main" id="{DDF1F7E0-04C7-4795-AD79-0746DB9D5F16}"/>
                </a:ext>
              </a:extLst>
            </p:cNvPr>
            <p:cNvSpPr/>
            <p:nvPr/>
          </p:nvSpPr>
          <p:spPr>
            <a:xfrm>
              <a:off x="4861675" y="2580463"/>
              <a:ext cx="25675" cy="15100"/>
            </a:xfrm>
            <a:custGeom>
              <a:avLst/>
              <a:gdLst/>
              <a:ahLst/>
              <a:cxnLst/>
              <a:rect l="l" t="t" r="r" b="b"/>
              <a:pathLst>
                <a:path w="1027" h="604" extrusionOk="0">
                  <a:moveTo>
                    <a:pt x="19" y="1"/>
                  </a:moveTo>
                  <a:cubicBezTo>
                    <a:pt x="8" y="1"/>
                    <a:pt x="1" y="29"/>
                    <a:pt x="12" y="29"/>
                  </a:cubicBezTo>
                  <a:cubicBezTo>
                    <a:pt x="139" y="118"/>
                    <a:pt x="266" y="233"/>
                    <a:pt x="406" y="322"/>
                  </a:cubicBezTo>
                  <a:cubicBezTo>
                    <a:pt x="585" y="437"/>
                    <a:pt x="776" y="513"/>
                    <a:pt x="967" y="602"/>
                  </a:cubicBezTo>
                  <a:cubicBezTo>
                    <a:pt x="969" y="603"/>
                    <a:pt x="971" y="604"/>
                    <a:pt x="974" y="604"/>
                  </a:cubicBezTo>
                  <a:cubicBezTo>
                    <a:pt x="998" y="604"/>
                    <a:pt x="1027" y="550"/>
                    <a:pt x="992" y="538"/>
                  </a:cubicBezTo>
                  <a:cubicBezTo>
                    <a:pt x="865" y="424"/>
                    <a:pt x="725" y="347"/>
                    <a:pt x="572" y="258"/>
                  </a:cubicBezTo>
                  <a:cubicBezTo>
                    <a:pt x="394" y="182"/>
                    <a:pt x="190" y="118"/>
                    <a:pt x="24" y="4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63;p35">
              <a:extLst>
                <a:ext uri="{FF2B5EF4-FFF2-40B4-BE49-F238E27FC236}">
                  <a16:creationId xmlns:a16="http://schemas.microsoft.com/office/drawing/2014/main" id="{EA8A53F5-8D56-44D5-8C8D-1B5DFED3B923}"/>
                </a:ext>
              </a:extLst>
            </p:cNvPr>
            <p:cNvSpPr/>
            <p:nvPr/>
          </p:nvSpPr>
          <p:spPr>
            <a:xfrm>
              <a:off x="4862775" y="2567638"/>
              <a:ext cx="26250" cy="14200"/>
            </a:xfrm>
            <a:custGeom>
              <a:avLst/>
              <a:gdLst/>
              <a:ahLst/>
              <a:cxnLst/>
              <a:rect l="l" t="t" r="r" b="b"/>
              <a:pathLst>
                <a:path w="1050" h="568" extrusionOk="0">
                  <a:moveTo>
                    <a:pt x="55" y="0"/>
                  </a:moveTo>
                  <a:cubicBezTo>
                    <a:pt x="20" y="0"/>
                    <a:pt x="0" y="40"/>
                    <a:pt x="31" y="71"/>
                  </a:cubicBezTo>
                  <a:cubicBezTo>
                    <a:pt x="299" y="326"/>
                    <a:pt x="630" y="427"/>
                    <a:pt x="948" y="568"/>
                  </a:cubicBezTo>
                  <a:cubicBezTo>
                    <a:pt x="999" y="568"/>
                    <a:pt x="1050" y="504"/>
                    <a:pt x="999" y="491"/>
                  </a:cubicBezTo>
                  <a:cubicBezTo>
                    <a:pt x="719" y="300"/>
                    <a:pt x="362" y="198"/>
                    <a:pt x="82" y="7"/>
                  </a:cubicBezTo>
                  <a:cubicBezTo>
                    <a:pt x="73" y="2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64;p35">
              <a:extLst>
                <a:ext uri="{FF2B5EF4-FFF2-40B4-BE49-F238E27FC236}">
                  <a16:creationId xmlns:a16="http://schemas.microsoft.com/office/drawing/2014/main" id="{C3A6FF66-72B6-41EF-8A1A-0865A5A92215}"/>
                </a:ext>
              </a:extLst>
            </p:cNvPr>
            <p:cNvSpPr/>
            <p:nvPr/>
          </p:nvSpPr>
          <p:spPr>
            <a:xfrm>
              <a:off x="4863575" y="2553413"/>
              <a:ext cx="20675" cy="13775"/>
            </a:xfrm>
            <a:custGeom>
              <a:avLst/>
              <a:gdLst/>
              <a:ahLst/>
              <a:cxnLst/>
              <a:rect l="l" t="t" r="r" b="b"/>
              <a:pathLst>
                <a:path w="827" h="551" extrusionOk="0">
                  <a:moveTo>
                    <a:pt x="40" y="1"/>
                  </a:moveTo>
                  <a:cubicBezTo>
                    <a:pt x="18" y="1"/>
                    <a:pt x="1" y="31"/>
                    <a:pt x="12" y="41"/>
                  </a:cubicBezTo>
                  <a:cubicBezTo>
                    <a:pt x="228" y="245"/>
                    <a:pt x="483" y="411"/>
                    <a:pt x="738" y="551"/>
                  </a:cubicBezTo>
                  <a:cubicBezTo>
                    <a:pt x="789" y="551"/>
                    <a:pt x="827" y="513"/>
                    <a:pt x="789" y="500"/>
                  </a:cubicBezTo>
                  <a:cubicBezTo>
                    <a:pt x="572" y="296"/>
                    <a:pt x="279" y="182"/>
                    <a:pt x="50" y="3"/>
                  </a:cubicBezTo>
                  <a:cubicBezTo>
                    <a:pt x="47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365;p35">
              <a:extLst>
                <a:ext uri="{FF2B5EF4-FFF2-40B4-BE49-F238E27FC236}">
                  <a16:creationId xmlns:a16="http://schemas.microsoft.com/office/drawing/2014/main" id="{35658579-BDC3-4D58-BF6F-42058E69BD6A}"/>
                </a:ext>
              </a:extLst>
            </p:cNvPr>
            <p:cNvSpPr/>
            <p:nvPr/>
          </p:nvSpPr>
          <p:spPr>
            <a:xfrm>
              <a:off x="4864050" y="2539613"/>
              <a:ext cx="32475" cy="21375"/>
            </a:xfrm>
            <a:custGeom>
              <a:avLst/>
              <a:gdLst/>
              <a:ahLst/>
              <a:cxnLst/>
              <a:rect l="l" t="t" r="r" b="b"/>
              <a:pathLst>
                <a:path w="1299" h="855" extrusionOk="0">
                  <a:moveTo>
                    <a:pt x="24" y="1"/>
                  </a:moveTo>
                  <a:cubicBezTo>
                    <a:pt x="3" y="1"/>
                    <a:pt x="1" y="33"/>
                    <a:pt x="31" y="33"/>
                  </a:cubicBezTo>
                  <a:cubicBezTo>
                    <a:pt x="439" y="288"/>
                    <a:pt x="782" y="657"/>
                    <a:pt x="1241" y="848"/>
                  </a:cubicBezTo>
                  <a:cubicBezTo>
                    <a:pt x="1243" y="852"/>
                    <a:pt x="1246" y="854"/>
                    <a:pt x="1250" y="854"/>
                  </a:cubicBezTo>
                  <a:cubicBezTo>
                    <a:pt x="1268" y="854"/>
                    <a:pt x="1298" y="808"/>
                    <a:pt x="1266" y="797"/>
                  </a:cubicBezTo>
                  <a:cubicBezTo>
                    <a:pt x="897" y="492"/>
                    <a:pt x="477" y="211"/>
                    <a:pt x="44" y="8"/>
                  </a:cubicBezTo>
                  <a:cubicBezTo>
                    <a:pt x="36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366;p35">
              <a:extLst>
                <a:ext uri="{FF2B5EF4-FFF2-40B4-BE49-F238E27FC236}">
                  <a16:creationId xmlns:a16="http://schemas.microsoft.com/office/drawing/2014/main" id="{72F4CFBB-0009-4CBB-B635-CE0ACE56BF16}"/>
                </a:ext>
              </a:extLst>
            </p:cNvPr>
            <p:cNvSpPr/>
            <p:nvPr/>
          </p:nvSpPr>
          <p:spPr>
            <a:xfrm>
              <a:off x="4866450" y="2527313"/>
              <a:ext cx="21250" cy="12250"/>
            </a:xfrm>
            <a:custGeom>
              <a:avLst/>
              <a:gdLst/>
              <a:ahLst/>
              <a:cxnLst/>
              <a:rect l="l" t="t" r="r" b="b"/>
              <a:pathLst>
                <a:path w="850" h="490" extrusionOk="0">
                  <a:moveTo>
                    <a:pt x="27" y="1"/>
                  </a:moveTo>
                  <a:cubicBezTo>
                    <a:pt x="9" y="1"/>
                    <a:pt x="1" y="32"/>
                    <a:pt x="12" y="54"/>
                  </a:cubicBezTo>
                  <a:cubicBezTo>
                    <a:pt x="266" y="207"/>
                    <a:pt x="508" y="347"/>
                    <a:pt x="776" y="487"/>
                  </a:cubicBezTo>
                  <a:cubicBezTo>
                    <a:pt x="781" y="488"/>
                    <a:pt x="786" y="489"/>
                    <a:pt x="791" y="489"/>
                  </a:cubicBezTo>
                  <a:cubicBezTo>
                    <a:pt x="831" y="489"/>
                    <a:pt x="849" y="447"/>
                    <a:pt x="826" y="436"/>
                  </a:cubicBezTo>
                  <a:cubicBezTo>
                    <a:pt x="585" y="245"/>
                    <a:pt x="330" y="118"/>
                    <a:pt x="37" y="3"/>
                  </a:cubicBezTo>
                  <a:cubicBezTo>
                    <a:pt x="34" y="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367;p35">
              <a:extLst>
                <a:ext uri="{FF2B5EF4-FFF2-40B4-BE49-F238E27FC236}">
                  <a16:creationId xmlns:a16="http://schemas.microsoft.com/office/drawing/2014/main" id="{33129E0C-B267-402F-BDE9-5FB32A804093}"/>
                </a:ext>
              </a:extLst>
            </p:cNvPr>
            <p:cNvSpPr/>
            <p:nvPr/>
          </p:nvSpPr>
          <p:spPr>
            <a:xfrm>
              <a:off x="4867050" y="2518138"/>
              <a:ext cx="24975" cy="8475"/>
            </a:xfrm>
            <a:custGeom>
              <a:avLst/>
              <a:gdLst/>
              <a:ahLst/>
              <a:cxnLst/>
              <a:rect l="l" t="t" r="r" b="b"/>
              <a:pathLst>
                <a:path w="999" h="339" extrusionOk="0">
                  <a:moveTo>
                    <a:pt x="13" y="1"/>
                  </a:moveTo>
                  <a:cubicBezTo>
                    <a:pt x="13" y="1"/>
                    <a:pt x="0" y="1"/>
                    <a:pt x="0" y="14"/>
                  </a:cubicBezTo>
                  <a:cubicBezTo>
                    <a:pt x="38" y="65"/>
                    <a:pt x="38" y="115"/>
                    <a:pt x="102" y="141"/>
                  </a:cubicBezTo>
                  <a:cubicBezTo>
                    <a:pt x="166" y="192"/>
                    <a:pt x="255" y="205"/>
                    <a:pt x="319" y="230"/>
                  </a:cubicBezTo>
                  <a:cubicBezTo>
                    <a:pt x="522" y="268"/>
                    <a:pt x="739" y="294"/>
                    <a:pt x="943" y="332"/>
                  </a:cubicBezTo>
                  <a:cubicBezTo>
                    <a:pt x="952" y="337"/>
                    <a:pt x="961" y="339"/>
                    <a:pt x="968" y="339"/>
                  </a:cubicBezTo>
                  <a:cubicBezTo>
                    <a:pt x="996" y="339"/>
                    <a:pt x="999" y="304"/>
                    <a:pt x="968" y="294"/>
                  </a:cubicBezTo>
                  <a:cubicBezTo>
                    <a:pt x="841" y="192"/>
                    <a:pt x="650" y="141"/>
                    <a:pt x="497" y="115"/>
                  </a:cubicBezTo>
                  <a:cubicBezTo>
                    <a:pt x="395" y="103"/>
                    <a:pt x="293" y="77"/>
                    <a:pt x="191" y="52"/>
                  </a:cubicBezTo>
                  <a:cubicBezTo>
                    <a:pt x="140" y="39"/>
                    <a:pt x="51" y="3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368;p35">
              <a:extLst>
                <a:ext uri="{FF2B5EF4-FFF2-40B4-BE49-F238E27FC236}">
                  <a16:creationId xmlns:a16="http://schemas.microsoft.com/office/drawing/2014/main" id="{78FB02A5-53F0-48D4-8F7B-854C17AE0560}"/>
                </a:ext>
              </a:extLst>
            </p:cNvPr>
            <p:cNvSpPr/>
            <p:nvPr/>
          </p:nvSpPr>
          <p:spPr>
            <a:xfrm>
              <a:off x="4868325" y="2508088"/>
              <a:ext cx="36950" cy="5125"/>
            </a:xfrm>
            <a:custGeom>
              <a:avLst/>
              <a:gdLst/>
              <a:ahLst/>
              <a:cxnLst/>
              <a:rect l="l" t="t" r="r" b="b"/>
              <a:pathLst>
                <a:path w="1478" h="205" extrusionOk="0">
                  <a:moveTo>
                    <a:pt x="1250" y="0"/>
                  </a:moveTo>
                  <a:cubicBezTo>
                    <a:pt x="836" y="0"/>
                    <a:pt x="429" y="90"/>
                    <a:pt x="13" y="123"/>
                  </a:cubicBezTo>
                  <a:cubicBezTo>
                    <a:pt x="0" y="123"/>
                    <a:pt x="0" y="148"/>
                    <a:pt x="13" y="148"/>
                  </a:cubicBezTo>
                  <a:cubicBezTo>
                    <a:pt x="154" y="188"/>
                    <a:pt x="306" y="204"/>
                    <a:pt x="462" y="204"/>
                  </a:cubicBezTo>
                  <a:cubicBezTo>
                    <a:pt x="801" y="204"/>
                    <a:pt x="1160" y="129"/>
                    <a:pt x="1465" y="59"/>
                  </a:cubicBezTo>
                  <a:cubicBezTo>
                    <a:pt x="1477" y="59"/>
                    <a:pt x="1477" y="21"/>
                    <a:pt x="1452" y="8"/>
                  </a:cubicBezTo>
                  <a:cubicBezTo>
                    <a:pt x="1384" y="3"/>
                    <a:pt x="1317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369;p35">
              <a:extLst>
                <a:ext uri="{FF2B5EF4-FFF2-40B4-BE49-F238E27FC236}">
                  <a16:creationId xmlns:a16="http://schemas.microsoft.com/office/drawing/2014/main" id="{BA8B353B-287F-4B57-882B-2530143A95F8}"/>
                </a:ext>
              </a:extLst>
            </p:cNvPr>
            <p:cNvSpPr/>
            <p:nvPr/>
          </p:nvSpPr>
          <p:spPr>
            <a:xfrm>
              <a:off x="4869600" y="2496113"/>
              <a:ext cx="38075" cy="9325"/>
            </a:xfrm>
            <a:custGeom>
              <a:avLst/>
              <a:gdLst/>
              <a:ahLst/>
              <a:cxnLst/>
              <a:rect l="l" t="t" r="r" b="b"/>
              <a:pathLst>
                <a:path w="1523" h="373" extrusionOk="0">
                  <a:moveTo>
                    <a:pt x="1483" y="1"/>
                  </a:moveTo>
                  <a:cubicBezTo>
                    <a:pt x="1481" y="1"/>
                    <a:pt x="1479" y="2"/>
                    <a:pt x="1477" y="3"/>
                  </a:cubicBezTo>
                  <a:cubicBezTo>
                    <a:pt x="993" y="131"/>
                    <a:pt x="509" y="232"/>
                    <a:pt x="13" y="347"/>
                  </a:cubicBezTo>
                  <a:cubicBezTo>
                    <a:pt x="0" y="347"/>
                    <a:pt x="0" y="373"/>
                    <a:pt x="13" y="373"/>
                  </a:cubicBezTo>
                  <a:cubicBezTo>
                    <a:pt x="509" y="347"/>
                    <a:pt x="1082" y="360"/>
                    <a:pt x="1490" y="67"/>
                  </a:cubicBezTo>
                  <a:cubicBezTo>
                    <a:pt x="1523" y="34"/>
                    <a:pt x="1499" y="1"/>
                    <a:pt x="1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370;p35">
              <a:extLst>
                <a:ext uri="{FF2B5EF4-FFF2-40B4-BE49-F238E27FC236}">
                  <a16:creationId xmlns:a16="http://schemas.microsoft.com/office/drawing/2014/main" id="{1B0FAFC7-44C8-4F5E-8460-9C7E8C7103E1}"/>
                </a:ext>
              </a:extLst>
            </p:cNvPr>
            <p:cNvSpPr/>
            <p:nvPr/>
          </p:nvSpPr>
          <p:spPr>
            <a:xfrm>
              <a:off x="4873400" y="2481838"/>
              <a:ext cx="36325" cy="11175"/>
            </a:xfrm>
            <a:custGeom>
              <a:avLst/>
              <a:gdLst/>
              <a:ahLst/>
              <a:cxnLst/>
              <a:rect l="l" t="t" r="r" b="b"/>
              <a:pathLst>
                <a:path w="1453" h="447" extrusionOk="0">
                  <a:moveTo>
                    <a:pt x="1382" y="0"/>
                  </a:moveTo>
                  <a:cubicBezTo>
                    <a:pt x="1187" y="0"/>
                    <a:pt x="972" y="106"/>
                    <a:pt x="803" y="167"/>
                  </a:cubicBezTo>
                  <a:cubicBezTo>
                    <a:pt x="523" y="256"/>
                    <a:pt x="268" y="345"/>
                    <a:pt x="1" y="447"/>
                  </a:cubicBezTo>
                  <a:cubicBezTo>
                    <a:pt x="268" y="383"/>
                    <a:pt x="548" y="320"/>
                    <a:pt x="816" y="281"/>
                  </a:cubicBezTo>
                  <a:cubicBezTo>
                    <a:pt x="1020" y="230"/>
                    <a:pt x="1274" y="218"/>
                    <a:pt x="1440" y="65"/>
                  </a:cubicBezTo>
                  <a:cubicBezTo>
                    <a:pt x="1453" y="52"/>
                    <a:pt x="1453" y="1"/>
                    <a:pt x="1414" y="1"/>
                  </a:cubicBezTo>
                  <a:cubicBezTo>
                    <a:pt x="1404" y="1"/>
                    <a:pt x="1393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371;p35">
              <a:extLst>
                <a:ext uri="{FF2B5EF4-FFF2-40B4-BE49-F238E27FC236}">
                  <a16:creationId xmlns:a16="http://schemas.microsoft.com/office/drawing/2014/main" id="{3F45E22F-AE6A-497C-924B-199901FE25E6}"/>
                </a:ext>
              </a:extLst>
            </p:cNvPr>
            <p:cNvSpPr/>
            <p:nvPr/>
          </p:nvSpPr>
          <p:spPr>
            <a:xfrm>
              <a:off x="4871700" y="2468488"/>
              <a:ext cx="33875" cy="15125"/>
            </a:xfrm>
            <a:custGeom>
              <a:avLst/>
              <a:gdLst/>
              <a:ahLst/>
              <a:cxnLst/>
              <a:rect l="l" t="t" r="r" b="b"/>
              <a:pathLst>
                <a:path w="1355" h="605" extrusionOk="0">
                  <a:moveTo>
                    <a:pt x="1317" y="0"/>
                  </a:moveTo>
                  <a:cubicBezTo>
                    <a:pt x="1100" y="26"/>
                    <a:pt x="897" y="128"/>
                    <a:pt x="693" y="204"/>
                  </a:cubicBezTo>
                  <a:cubicBezTo>
                    <a:pt x="464" y="306"/>
                    <a:pt x="247" y="382"/>
                    <a:pt x="43" y="523"/>
                  </a:cubicBezTo>
                  <a:cubicBezTo>
                    <a:pt x="1" y="555"/>
                    <a:pt x="30" y="605"/>
                    <a:pt x="55" y="605"/>
                  </a:cubicBezTo>
                  <a:cubicBezTo>
                    <a:pt x="60" y="605"/>
                    <a:pt x="65" y="603"/>
                    <a:pt x="69" y="599"/>
                  </a:cubicBezTo>
                  <a:cubicBezTo>
                    <a:pt x="298" y="523"/>
                    <a:pt x="515" y="433"/>
                    <a:pt x="744" y="344"/>
                  </a:cubicBezTo>
                  <a:cubicBezTo>
                    <a:pt x="948" y="268"/>
                    <a:pt x="1151" y="217"/>
                    <a:pt x="1330" y="77"/>
                  </a:cubicBezTo>
                  <a:cubicBezTo>
                    <a:pt x="1355" y="51"/>
                    <a:pt x="1355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372;p35">
              <a:extLst>
                <a:ext uri="{FF2B5EF4-FFF2-40B4-BE49-F238E27FC236}">
                  <a16:creationId xmlns:a16="http://schemas.microsoft.com/office/drawing/2014/main" id="{6E2E37C4-BC24-4D0F-9D26-5CB225D936E7}"/>
                </a:ext>
              </a:extLst>
            </p:cNvPr>
            <p:cNvSpPr/>
            <p:nvPr/>
          </p:nvSpPr>
          <p:spPr>
            <a:xfrm>
              <a:off x="4880100" y="2445238"/>
              <a:ext cx="33450" cy="18175"/>
            </a:xfrm>
            <a:custGeom>
              <a:avLst/>
              <a:gdLst/>
              <a:ahLst/>
              <a:cxnLst/>
              <a:rect l="l" t="t" r="r" b="b"/>
              <a:pathLst>
                <a:path w="1338" h="727" extrusionOk="0">
                  <a:moveTo>
                    <a:pt x="1274" y="1"/>
                  </a:moveTo>
                  <a:cubicBezTo>
                    <a:pt x="1070" y="26"/>
                    <a:pt x="917" y="166"/>
                    <a:pt x="739" y="281"/>
                  </a:cubicBezTo>
                  <a:cubicBezTo>
                    <a:pt x="510" y="421"/>
                    <a:pt x="280" y="561"/>
                    <a:pt x="39" y="663"/>
                  </a:cubicBezTo>
                  <a:cubicBezTo>
                    <a:pt x="0" y="676"/>
                    <a:pt x="0" y="727"/>
                    <a:pt x="51" y="727"/>
                  </a:cubicBezTo>
                  <a:cubicBezTo>
                    <a:pt x="293" y="701"/>
                    <a:pt x="484" y="599"/>
                    <a:pt x="688" y="485"/>
                  </a:cubicBezTo>
                  <a:cubicBezTo>
                    <a:pt x="892" y="370"/>
                    <a:pt x="1146" y="243"/>
                    <a:pt x="1325" y="90"/>
                  </a:cubicBezTo>
                  <a:cubicBezTo>
                    <a:pt x="1337" y="52"/>
                    <a:pt x="1325" y="1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373;p35">
              <a:extLst>
                <a:ext uri="{FF2B5EF4-FFF2-40B4-BE49-F238E27FC236}">
                  <a16:creationId xmlns:a16="http://schemas.microsoft.com/office/drawing/2014/main" id="{CEE1ABD1-3E7A-477A-A34B-01068FDDCB53}"/>
                </a:ext>
              </a:extLst>
            </p:cNvPr>
            <p:cNvSpPr/>
            <p:nvPr/>
          </p:nvSpPr>
          <p:spPr>
            <a:xfrm>
              <a:off x="4893150" y="2527188"/>
              <a:ext cx="10200" cy="5575"/>
            </a:xfrm>
            <a:custGeom>
              <a:avLst/>
              <a:gdLst/>
              <a:ahLst/>
              <a:cxnLst/>
              <a:rect l="l" t="t" r="r" b="b"/>
              <a:pathLst>
                <a:path w="408" h="223" extrusionOk="0">
                  <a:moveTo>
                    <a:pt x="105" y="0"/>
                  </a:moveTo>
                  <a:cubicBezTo>
                    <a:pt x="37" y="0"/>
                    <a:pt x="0" y="92"/>
                    <a:pt x="77" y="135"/>
                  </a:cubicBezTo>
                  <a:cubicBezTo>
                    <a:pt x="149" y="166"/>
                    <a:pt x="229" y="222"/>
                    <a:pt x="311" y="222"/>
                  </a:cubicBezTo>
                  <a:cubicBezTo>
                    <a:pt x="331" y="222"/>
                    <a:pt x="350" y="219"/>
                    <a:pt x="370" y="212"/>
                  </a:cubicBezTo>
                  <a:cubicBezTo>
                    <a:pt x="395" y="199"/>
                    <a:pt x="408" y="161"/>
                    <a:pt x="395" y="148"/>
                  </a:cubicBezTo>
                  <a:cubicBezTo>
                    <a:pt x="331" y="72"/>
                    <a:pt x="230" y="34"/>
                    <a:pt x="140" y="8"/>
                  </a:cubicBezTo>
                  <a:cubicBezTo>
                    <a:pt x="128" y="3"/>
                    <a:pt x="116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374;p35">
              <a:extLst>
                <a:ext uri="{FF2B5EF4-FFF2-40B4-BE49-F238E27FC236}">
                  <a16:creationId xmlns:a16="http://schemas.microsoft.com/office/drawing/2014/main" id="{5072FDAB-0CD6-4D57-B6B8-15A1496689AB}"/>
                </a:ext>
              </a:extLst>
            </p:cNvPr>
            <p:cNvSpPr/>
            <p:nvPr/>
          </p:nvSpPr>
          <p:spPr>
            <a:xfrm>
              <a:off x="4919975" y="2594513"/>
              <a:ext cx="25400" cy="8025"/>
            </a:xfrm>
            <a:custGeom>
              <a:avLst/>
              <a:gdLst/>
              <a:ahLst/>
              <a:cxnLst/>
              <a:rect l="l" t="t" r="r" b="b"/>
              <a:pathLst>
                <a:path w="1016" h="321" extrusionOk="0">
                  <a:moveTo>
                    <a:pt x="75" y="0"/>
                  </a:moveTo>
                  <a:cubicBezTo>
                    <a:pt x="30" y="0"/>
                    <a:pt x="1" y="68"/>
                    <a:pt x="48" y="104"/>
                  </a:cubicBezTo>
                  <a:cubicBezTo>
                    <a:pt x="253" y="231"/>
                    <a:pt x="489" y="321"/>
                    <a:pt x="732" y="321"/>
                  </a:cubicBezTo>
                  <a:cubicBezTo>
                    <a:pt x="805" y="321"/>
                    <a:pt x="878" y="312"/>
                    <a:pt x="952" y="295"/>
                  </a:cubicBezTo>
                  <a:cubicBezTo>
                    <a:pt x="1016" y="269"/>
                    <a:pt x="1003" y="180"/>
                    <a:pt x="952" y="180"/>
                  </a:cubicBezTo>
                  <a:cubicBezTo>
                    <a:pt x="659" y="129"/>
                    <a:pt x="379" y="104"/>
                    <a:pt x="86" y="2"/>
                  </a:cubicBezTo>
                  <a:cubicBezTo>
                    <a:pt x="82" y="1"/>
                    <a:pt x="79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375;p35">
              <a:extLst>
                <a:ext uri="{FF2B5EF4-FFF2-40B4-BE49-F238E27FC236}">
                  <a16:creationId xmlns:a16="http://schemas.microsoft.com/office/drawing/2014/main" id="{C42E9EFD-954A-4AD7-AB88-2A9A9FEDA460}"/>
                </a:ext>
              </a:extLst>
            </p:cNvPr>
            <p:cNvSpPr/>
            <p:nvPr/>
          </p:nvSpPr>
          <p:spPr>
            <a:xfrm>
              <a:off x="4933075" y="2587388"/>
              <a:ext cx="13575" cy="6425"/>
            </a:xfrm>
            <a:custGeom>
              <a:avLst/>
              <a:gdLst/>
              <a:ahLst/>
              <a:cxnLst/>
              <a:rect l="l" t="t" r="r" b="b"/>
              <a:pathLst>
                <a:path w="543" h="257" extrusionOk="0">
                  <a:moveTo>
                    <a:pt x="119" y="1"/>
                  </a:moveTo>
                  <a:cubicBezTo>
                    <a:pt x="51" y="1"/>
                    <a:pt x="0" y="86"/>
                    <a:pt x="71" y="147"/>
                  </a:cubicBezTo>
                  <a:cubicBezTo>
                    <a:pt x="140" y="216"/>
                    <a:pt x="241" y="257"/>
                    <a:pt x="341" y="257"/>
                  </a:cubicBezTo>
                  <a:cubicBezTo>
                    <a:pt x="408" y="257"/>
                    <a:pt x="474" y="238"/>
                    <a:pt x="530" y="198"/>
                  </a:cubicBezTo>
                  <a:cubicBezTo>
                    <a:pt x="543" y="160"/>
                    <a:pt x="543" y="96"/>
                    <a:pt x="492" y="96"/>
                  </a:cubicBezTo>
                  <a:cubicBezTo>
                    <a:pt x="390" y="83"/>
                    <a:pt x="262" y="83"/>
                    <a:pt x="173" y="19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376;p35">
              <a:extLst>
                <a:ext uri="{FF2B5EF4-FFF2-40B4-BE49-F238E27FC236}">
                  <a16:creationId xmlns:a16="http://schemas.microsoft.com/office/drawing/2014/main" id="{5B60D59B-8745-4513-AD87-9B41EBB8625C}"/>
                </a:ext>
              </a:extLst>
            </p:cNvPr>
            <p:cNvSpPr/>
            <p:nvPr/>
          </p:nvSpPr>
          <p:spPr>
            <a:xfrm>
              <a:off x="4941500" y="2581013"/>
              <a:ext cx="7050" cy="5925"/>
            </a:xfrm>
            <a:custGeom>
              <a:avLst/>
              <a:gdLst/>
              <a:ahLst/>
              <a:cxnLst/>
              <a:rect l="l" t="t" r="r" b="b"/>
              <a:pathLst>
                <a:path w="282" h="237" extrusionOk="0">
                  <a:moveTo>
                    <a:pt x="89" y="1"/>
                  </a:moveTo>
                  <a:cubicBezTo>
                    <a:pt x="43" y="1"/>
                    <a:pt x="0" y="55"/>
                    <a:pt x="27" y="109"/>
                  </a:cubicBezTo>
                  <a:cubicBezTo>
                    <a:pt x="78" y="173"/>
                    <a:pt x="129" y="224"/>
                    <a:pt x="206" y="236"/>
                  </a:cubicBezTo>
                  <a:cubicBezTo>
                    <a:pt x="257" y="224"/>
                    <a:pt x="282" y="173"/>
                    <a:pt x="257" y="147"/>
                  </a:cubicBezTo>
                  <a:cubicBezTo>
                    <a:pt x="218" y="109"/>
                    <a:pt x="180" y="83"/>
                    <a:pt x="142" y="33"/>
                  </a:cubicBezTo>
                  <a:cubicBezTo>
                    <a:pt x="127" y="10"/>
                    <a:pt x="10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377;p35">
              <a:extLst>
                <a:ext uri="{FF2B5EF4-FFF2-40B4-BE49-F238E27FC236}">
                  <a16:creationId xmlns:a16="http://schemas.microsoft.com/office/drawing/2014/main" id="{B9F57CE8-19CB-4043-97EE-BBF1BF0F56F8}"/>
                </a:ext>
              </a:extLst>
            </p:cNvPr>
            <p:cNvSpPr/>
            <p:nvPr/>
          </p:nvSpPr>
          <p:spPr>
            <a:xfrm>
              <a:off x="5083200" y="2587388"/>
              <a:ext cx="12550" cy="8225"/>
            </a:xfrm>
            <a:custGeom>
              <a:avLst/>
              <a:gdLst/>
              <a:ahLst/>
              <a:cxnLst/>
              <a:rect l="l" t="t" r="r" b="b"/>
              <a:pathLst>
                <a:path w="502" h="329" extrusionOk="0">
                  <a:moveTo>
                    <a:pt x="411" y="1"/>
                  </a:moveTo>
                  <a:cubicBezTo>
                    <a:pt x="402" y="1"/>
                    <a:pt x="392" y="3"/>
                    <a:pt x="382" y="7"/>
                  </a:cubicBezTo>
                  <a:cubicBezTo>
                    <a:pt x="280" y="19"/>
                    <a:pt x="204" y="32"/>
                    <a:pt x="128" y="96"/>
                  </a:cubicBezTo>
                  <a:cubicBezTo>
                    <a:pt x="51" y="147"/>
                    <a:pt x="13" y="198"/>
                    <a:pt x="0" y="274"/>
                  </a:cubicBezTo>
                  <a:cubicBezTo>
                    <a:pt x="0" y="287"/>
                    <a:pt x="0" y="287"/>
                    <a:pt x="13" y="300"/>
                  </a:cubicBezTo>
                  <a:cubicBezTo>
                    <a:pt x="51" y="319"/>
                    <a:pt x="83" y="328"/>
                    <a:pt x="115" y="328"/>
                  </a:cubicBezTo>
                  <a:cubicBezTo>
                    <a:pt x="147" y="328"/>
                    <a:pt x="178" y="319"/>
                    <a:pt x="217" y="300"/>
                  </a:cubicBezTo>
                  <a:cubicBezTo>
                    <a:pt x="319" y="261"/>
                    <a:pt x="382" y="198"/>
                    <a:pt x="459" y="109"/>
                  </a:cubicBezTo>
                  <a:cubicBezTo>
                    <a:pt x="502" y="55"/>
                    <a:pt x="463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78;p35">
              <a:extLst>
                <a:ext uri="{FF2B5EF4-FFF2-40B4-BE49-F238E27FC236}">
                  <a16:creationId xmlns:a16="http://schemas.microsoft.com/office/drawing/2014/main" id="{2E5A7C87-1874-4005-B349-318279B0221B}"/>
                </a:ext>
              </a:extLst>
            </p:cNvPr>
            <p:cNvSpPr/>
            <p:nvPr/>
          </p:nvSpPr>
          <p:spPr>
            <a:xfrm>
              <a:off x="5099425" y="2579663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223" y="1"/>
                  </a:moveTo>
                  <a:cubicBezTo>
                    <a:pt x="213" y="1"/>
                    <a:pt x="202" y="4"/>
                    <a:pt x="192" y="10"/>
                  </a:cubicBezTo>
                  <a:cubicBezTo>
                    <a:pt x="141" y="23"/>
                    <a:pt x="115" y="61"/>
                    <a:pt x="77" y="74"/>
                  </a:cubicBezTo>
                  <a:cubicBezTo>
                    <a:pt x="1" y="99"/>
                    <a:pt x="39" y="214"/>
                    <a:pt x="115" y="214"/>
                  </a:cubicBezTo>
                  <a:cubicBezTo>
                    <a:pt x="192" y="214"/>
                    <a:pt x="255" y="188"/>
                    <a:pt x="293" y="99"/>
                  </a:cubicBezTo>
                  <a:cubicBezTo>
                    <a:pt x="304" y="68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379;p35">
              <a:extLst>
                <a:ext uri="{FF2B5EF4-FFF2-40B4-BE49-F238E27FC236}">
                  <a16:creationId xmlns:a16="http://schemas.microsoft.com/office/drawing/2014/main" id="{8572FF29-9002-495C-B957-44558EC48E93}"/>
                </a:ext>
              </a:extLst>
            </p:cNvPr>
            <p:cNvSpPr/>
            <p:nvPr/>
          </p:nvSpPr>
          <p:spPr>
            <a:xfrm>
              <a:off x="5100875" y="2589138"/>
              <a:ext cx="8450" cy="6225"/>
            </a:xfrm>
            <a:custGeom>
              <a:avLst/>
              <a:gdLst/>
              <a:ahLst/>
              <a:cxnLst/>
              <a:rect l="l" t="t" r="r" b="b"/>
              <a:pathLst>
                <a:path w="338" h="249" extrusionOk="0">
                  <a:moveTo>
                    <a:pt x="274" y="0"/>
                  </a:moveTo>
                  <a:cubicBezTo>
                    <a:pt x="146" y="0"/>
                    <a:pt x="83" y="39"/>
                    <a:pt x="19" y="153"/>
                  </a:cubicBezTo>
                  <a:cubicBezTo>
                    <a:pt x="0" y="201"/>
                    <a:pt x="38" y="248"/>
                    <a:pt x="79" y="248"/>
                  </a:cubicBezTo>
                  <a:cubicBezTo>
                    <a:pt x="93" y="248"/>
                    <a:pt x="108" y="243"/>
                    <a:pt x="121" y="230"/>
                  </a:cubicBezTo>
                  <a:cubicBezTo>
                    <a:pt x="197" y="166"/>
                    <a:pt x="274" y="153"/>
                    <a:pt x="325" y="64"/>
                  </a:cubicBezTo>
                  <a:cubicBezTo>
                    <a:pt x="337" y="39"/>
                    <a:pt x="312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380;p35">
              <a:extLst>
                <a:ext uri="{FF2B5EF4-FFF2-40B4-BE49-F238E27FC236}">
                  <a16:creationId xmlns:a16="http://schemas.microsoft.com/office/drawing/2014/main" id="{88588FED-C4E2-4CEF-823A-C244BD1745A2}"/>
                </a:ext>
              </a:extLst>
            </p:cNvPr>
            <p:cNvSpPr/>
            <p:nvPr/>
          </p:nvSpPr>
          <p:spPr>
            <a:xfrm>
              <a:off x="4997250" y="2508588"/>
              <a:ext cx="22300" cy="21700"/>
            </a:xfrm>
            <a:custGeom>
              <a:avLst/>
              <a:gdLst/>
              <a:ahLst/>
              <a:cxnLst/>
              <a:rect l="l" t="t" r="r" b="b"/>
              <a:pathLst>
                <a:path w="892" h="868" extrusionOk="0">
                  <a:moveTo>
                    <a:pt x="432" y="0"/>
                  </a:moveTo>
                  <a:cubicBezTo>
                    <a:pt x="424" y="0"/>
                    <a:pt x="416" y="0"/>
                    <a:pt x="408" y="1"/>
                  </a:cubicBezTo>
                  <a:cubicBezTo>
                    <a:pt x="178" y="14"/>
                    <a:pt x="0" y="230"/>
                    <a:pt x="13" y="459"/>
                  </a:cubicBezTo>
                  <a:cubicBezTo>
                    <a:pt x="25" y="693"/>
                    <a:pt x="228" y="867"/>
                    <a:pt x="448" y="867"/>
                  </a:cubicBezTo>
                  <a:cubicBezTo>
                    <a:pt x="456" y="867"/>
                    <a:pt x="464" y="867"/>
                    <a:pt x="471" y="867"/>
                  </a:cubicBezTo>
                  <a:cubicBezTo>
                    <a:pt x="713" y="841"/>
                    <a:pt x="892" y="638"/>
                    <a:pt x="879" y="396"/>
                  </a:cubicBezTo>
                  <a:cubicBezTo>
                    <a:pt x="854" y="174"/>
                    <a:pt x="663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381;p35">
              <a:extLst>
                <a:ext uri="{FF2B5EF4-FFF2-40B4-BE49-F238E27FC236}">
                  <a16:creationId xmlns:a16="http://schemas.microsoft.com/office/drawing/2014/main" id="{452D9C91-2916-424F-A4C5-F07B3BA9D32C}"/>
                </a:ext>
              </a:extLst>
            </p:cNvPr>
            <p:cNvSpPr/>
            <p:nvPr/>
          </p:nvSpPr>
          <p:spPr>
            <a:xfrm>
              <a:off x="5000425" y="2481063"/>
              <a:ext cx="14025" cy="38250"/>
            </a:xfrm>
            <a:custGeom>
              <a:avLst/>
              <a:gdLst/>
              <a:ahLst/>
              <a:cxnLst/>
              <a:rect l="l" t="t" r="r" b="b"/>
              <a:pathLst>
                <a:path w="561" h="1530" extrusionOk="0">
                  <a:moveTo>
                    <a:pt x="207" y="0"/>
                  </a:moveTo>
                  <a:cubicBezTo>
                    <a:pt x="185" y="0"/>
                    <a:pt x="160" y="7"/>
                    <a:pt x="141" y="20"/>
                  </a:cubicBezTo>
                  <a:cubicBezTo>
                    <a:pt x="1" y="185"/>
                    <a:pt x="77" y="580"/>
                    <a:pt x="115" y="771"/>
                  </a:cubicBezTo>
                  <a:cubicBezTo>
                    <a:pt x="128" y="962"/>
                    <a:pt x="128" y="1420"/>
                    <a:pt x="332" y="1522"/>
                  </a:cubicBezTo>
                  <a:cubicBezTo>
                    <a:pt x="346" y="1527"/>
                    <a:pt x="358" y="1530"/>
                    <a:pt x="368" y="1530"/>
                  </a:cubicBezTo>
                  <a:cubicBezTo>
                    <a:pt x="387" y="1530"/>
                    <a:pt x="400" y="1521"/>
                    <a:pt x="408" y="1497"/>
                  </a:cubicBezTo>
                  <a:cubicBezTo>
                    <a:pt x="561" y="1306"/>
                    <a:pt x="408" y="924"/>
                    <a:pt x="383" y="733"/>
                  </a:cubicBezTo>
                  <a:cubicBezTo>
                    <a:pt x="344" y="529"/>
                    <a:pt x="370" y="198"/>
                    <a:pt x="255" y="20"/>
                  </a:cubicBezTo>
                  <a:cubicBezTo>
                    <a:pt x="249" y="7"/>
                    <a:pt x="23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382;p35">
              <a:extLst>
                <a:ext uri="{FF2B5EF4-FFF2-40B4-BE49-F238E27FC236}">
                  <a16:creationId xmlns:a16="http://schemas.microsoft.com/office/drawing/2014/main" id="{52137D00-B782-444A-A578-B41D1FC6FF8A}"/>
                </a:ext>
              </a:extLst>
            </p:cNvPr>
            <p:cNvSpPr/>
            <p:nvPr/>
          </p:nvSpPr>
          <p:spPr>
            <a:xfrm>
              <a:off x="5004975" y="2512738"/>
              <a:ext cx="43875" cy="11325"/>
            </a:xfrm>
            <a:custGeom>
              <a:avLst/>
              <a:gdLst/>
              <a:ahLst/>
              <a:cxnLst/>
              <a:rect l="l" t="t" r="r" b="b"/>
              <a:pathLst>
                <a:path w="1755" h="453" extrusionOk="0">
                  <a:moveTo>
                    <a:pt x="1499" y="1"/>
                  </a:moveTo>
                  <a:cubicBezTo>
                    <a:pt x="1354" y="1"/>
                    <a:pt x="1204" y="54"/>
                    <a:pt x="1054" y="90"/>
                  </a:cubicBezTo>
                  <a:cubicBezTo>
                    <a:pt x="840" y="138"/>
                    <a:pt x="635" y="179"/>
                    <a:pt x="419" y="179"/>
                  </a:cubicBezTo>
                  <a:cubicBezTo>
                    <a:pt x="352" y="179"/>
                    <a:pt x="283" y="175"/>
                    <a:pt x="213" y="166"/>
                  </a:cubicBezTo>
                  <a:cubicBezTo>
                    <a:pt x="209" y="166"/>
                    <a:pt x="205" y="165"/>
                    <a:pt x="201" y="165"/>
                  </a:cubicBezTo>
                  <a:cubicBezTo>
                    <a:pt x="33" y="165"/>
                    <a:pt x="1" y="421"/>
                    <a:pt x="162" y="446"/>
                  </a:cubicBezTo>
                  <a:cubicBezTo>
                    <a:pt x="217" y="451"/>
                    <a:pt x="271" y="453"/>
                    <a:pt x="323" y="453"/>
                  </a:cubicBezTo>
                  <a:cubicBezTo>
                    <a:pt x="551" y="453"/>
                    <a:pt x="762" y="413"/>
                    <a:pt x="990" y="382"/>
                  </a:cubicBezTo>
                  <a:cubicBezTo>
                    <a:pt x="1232" y="331"/>
                    <a:pt x="1538" y="331"/>
                    <a:pt x="1729" y="166"/>
                  </a:cubicBezTo>
                  <a:cubicBezTo>
                    <a:pt x="1741" y="128"/>
                    <a:pt x="1754" y="64"/>
                    <a:pt x="1690" y="39"/>
                  </a:cubicBezTo>
                  <a:cubicBezTo>
                    <a:pt x="1628" y="11"/>
                    <a:pt x="1564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383;p35">
              <a:extLst>
                <a:ext uri="{FF2B5EF4-FFF2-40B4-BE49-F238E27FC236}">
                  <a16:creationId xmlns:a16="http://schemas.microsoft.com/office/drawing/2014/main" id="{5672B696-5643-4F4F-B57D-ADD4887A73F6}"/>
                </a:ext>
              </a:extLst>
            </p:cNvPr>
            <p:cNvSpPr/>
            <p:nvPr/>
          </p:nvSpPr>
          <p:spPr>
            <a:xfrm>
              <a:off x="4897275" y="2363113"/>
              <a:ext cx="22000" cy="3500"/>
            </a:xfrm>
            <a:custGeom>
              <a:avLst/>
              <a:gdLst/>
              <a:ahLst/>
              <a:cxnLst/>
              <a:rect l="l" t="t" r="r" b="b"/>
              <a:pathLst>
                <a:path w="880" h="140" extrusionOk="0">
                  <a:moveTo>
                    <a:pt x="485" y="1"/>
                  </a:moveTo>
                  <a:cubicBezTo>
                    <a:pt x="332" y="1"/>
                    <a:pt x="166" y="1"/>
                    <a:pt x="39" y="39"/>
                  </a:cubicBezTo>
                  <a:cubicBezTo>
                    <a:pt x="1" y="64"/>
                    <a:pt x="1" y="103"/>
                    <a:pt x="39" y="128"/>
                  </a:cubicBezTo>
                  <a:cubicBezTo>
                    <a:pt x="82" y="137"/>
                    <a:pt x="124" y="139"/>
                    <a:pt x="167" y="139"/>
                  </a:cubicBezTo>
                  <a:cubicBezTo>
                    <a:pt x="253" y="139"/>
                    <a:pt x="340" y="128"/>
                    <a:pt x="434" y="128"/>
                  </a:cubicBezTo>
                  <a:cubicBezTo>
                    <a:pt x="574" y="103"/>
                    <a:pt x="739" y="90"/>
                    <a:pt x="880" y="39"/>
                  </a:cubicBezTo>
                  <a:cubicBezTo>
                    <a:pt x="880" y="39"/>
                    <a:pt x="880" y="13"/>
                    <a:pt x="867" y="13"/>
                  </a:cubicBezTo>
                  <a:cubicBezTo>
                    <a:pt x="739" y="1"/>
                    <a:pt x="61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384;p35">
              <a:extLst>
                <a:ext uri="{FF2B5EF4-FFF2-40B4-BE49-F238E27FC236}">
                  <a16:creationId xmlns:a16="http://schemas.microsoft.com/office/drawing/2014/main" id="{A7FB8176-8D48-4C14-8665-BDE681D80BB4}"/>
                </a:ext>
              </a:extLst>
            </p:cNvPr>
            <p:cNvSpPr/>
            <p:nvPr/>
          </p:nvSpPr>
          <p:spPr>
            <a:xfrm>
              <a:off x="4895375" y="2370063"/>
              <a:ext cx="24150" cy="4850"/>
            </a:xfrm>
            <a:custGeom>
              <a:avLst/>
              <a:gdLst/>
              <a:ahLst/>
              <a:cxnLst/>
              <a:rect l="l" t="t" r="r" b="b"/>
              <a:pathLst>
                <a:path w="966" h="194" extrusionOk="0">
                  <a:moveTo>
                    <a:pt x="917" y="1"/>
                  </a:moveTo>
                  <a:cubicBezTo>
                    <a:pt x="913" y="1"/>
                    <a:pt x="909" y="1"/>
                    <a:pt x="905" y="3"/>
                  </a:cubicBezTo>
                  <a:cubicBezTo>
                    <a:pt x="624" y="117"/>
                    <a:pt x="319" y="54"/>
                    <a:pt x="26" y="117"/>
                  </a:cubicBezTo>
                  <a:cubicBezTo>
                    <a:pt x="1" y="117"/>
                    <a:pt x="1" y="181"/>
                    <a:pt x="26" y="181"/>
                  </a:cubicBezTo>
                  <a:cubicBezTo>
                    <a:pt x="115" y="189"/>
                    <a:pt x="204" y="194"/>
                    <a:pt x="294" y="194"/>
                  </a:cubicBezTo>
                  <a:cubicBezTo>
                    <a:pt x="514" y="194"/>
                    <a:pt x="735" y="162"/>
                    <a:pt x="943" y="54"/>
                  </a:cubicBezTo>
                  <a:cubicBezTo>
                    <a:pt x="965" y="42"/>
                    <a:pt x="948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385;p35">
              <a:extLst>
                <a:ext uri="{FF2B5EF4-FFF2-40B4-BE49-F238E27FC236}">
                  <a16:creationId xmlns:a16="http://schemas.microsoft.com/office/drawing/2014/main" id="{EFF496CF-A227-44C3-AE1B-D4205AF1D257}"/>
                </a:ext>
              </a:extLst>
            </p:cNvPr>
            <p:cNvSpPr/>
            <p:nvPr/>
          </p:nvSpPr>
          <p:spPr>
            <a:xfrm>
              <a:off x="4903650" y="2379363"/>
              <a:ext cx="22000" cy="5125"/>
            </a:xfrm>
            <a:custGeom>
              <a:avLst/>
              <a:gdLst/>
              <a:ahLst/>
              <a:cxnLst/>
              <a:rect l="l" t="t" r="r" b="b"/>
              <a:pathLst>
                <a:path w="880" h="205" extrusionOk="0">
                  <a:moveTo>
                    <a:pt x="866" y="0"/>
                  </a:moveTo>
                  <a:cubicBezTo>
                    <a:pt x="701" y="0"/>
                    <a:pt x="561" y="13"/>
                    <a:pt x="421" y="51"/>
                  </a:cubicBezTo>
                  <a:cubicBezTo>
                    <a:pt x="293" y="64"/>
                    <a:pt x="166" y="64"/>
                    <a:pt x="39" y="89"/>
                  </a:cubicBezTo>
                  <a:cubicBezTo>
                    <a:pt x="1" y="115"/>
                    <a:pt x="1" y="153"/>
                    <a:pt x="39" y="153"/>
                  </a:cubicBezTo>
                  <a:cubicBezTo>
                    <a:pt x="106" y="190"/>
                    <a:pt x="179" y="205"/>
                    <a:pt x="255" y="205"/>
                  </a:cubicBezTo>
                  <a:cubicBezTo>
                    <a:pt x="467" y="205"/>
                    <a:pt x="701" y="88"/>
                    <a:pt x="879" y="13"/>
                  </a:cubicBezTo>
                  <a:cubicBezTo>
                    <a:pt x="879" y="0"/>
                    <a:pt x="866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386;p35">
              <a:extLst>
                <a:ext uri="{FF2B5EF4-FFF2-40B4-BE49-F238E27FC236}">
                  <a16:creationId xmlns:a16="http://schemas.microsoft.com/office/drawing/2014/main" id="{BFDFAF2E-40C2-4C5A-9CAB-C0CF457405C8}"/>
                </a:ext>
              </a:extLst>
            </p:cNvPr>
            <p:cNvSpPr/>
            <p:nvPr/>
          </p:nvSpPr>
          <p:spPr>
            <a:xfrm>
              <a:off x="4908425" y="2383813"/>
              <a:ext cx="22000" cy="7975"/>
            </a:xfrm>
            <a:custGeom>
              <a:avLst/>
              <a:gdLst/>
              <a:ahLst/>
              <a:cxnLst/>
              <a:rect l="l" t="t" r="r" b="b"/>
              <a:pathLst>
                <a:path w="880" h="319" extrusionOk="0">
                  <a:moveTo>
                    <a:pt x="828" y="0"/>
                  </a:moveTo>
                  <a:cubicBezTo>
                    <a:pt x="688" y="26"/>
                    <a:pt x="548" y="39"/>
                    <a:pt x="395" y="77"/>
                  </a:cubicBezTo>
                  <a:cubicBezTo>
                    <a:pt x="268" y="102"/>
                    <a:pt x="141" y="166"/>
                    <a:pt x="39" y="230"/>
                  </a:cubicBezTo>
                  <a:cubicBezTo>
                    <a:pt x="1" y="255"/>
                    <a:pt x="13" y="319"/>
                    <a:pt x="64" y="319"/>
                  </a:cubicBezTo>
                  <a:cubicBezTo>
                    <a:pt x="357" y="255"/>
                    <a:pt x="612" y="217"/>
                    <a:pt x="866" y="64"/>
                  </a:cubicBezTo>
                  <a:cubicBezTo>
                    <a:pt x="879" y="26"/>
                    <a:pt x="866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387;p35">
              <a:extLst>
                <a:ext uri="{FF2B5EF4-FFF2-40B4-BE49-F238E27FC236}">
                  <a16:creationId xmlns:a16="http://schemas.microsoft.com/office/drawing/2014/main" id="{CFE08CF9-653D-4BA0-A7CC-471CE245D017}"/>
                </a:ext>
              </a:extLst>
            </p:cNvPr>
            <p:cNvSpPr/>
            <p:nvPr/>
          </p:nvSpPr>
          <p:spPr>
            <a:xfrm>
              <a:off x="4979850" y="2402913"/>
              <a:ext cx="12650" cy="4825"/>
            </a:xfrm>
            <a:custGeom>
              <a:avLst/>
              <a:gdLst/>
              <a:ahLst/>
              <a:cxnLst/>
              <a:rect l="l" t="t" r="r" b="b"/>
              <a:pathLst>
                <a:path w="506" h="193" extrusionOk="0">
                  <a:moveTo>
                    <a:pt x="442" y="0"/>
                  </a:moveTo>
                  <a:cubicBezTo>
                    <a:pt x="327" y="0"/>
                    <a:pt x="212" y="13"/>
                    <a:pt x="110" y="26"/>
                  </a:cubicBezTo>
                  <a:cubicBezTo>
                    <a:pt x="0" y="38"/>
                    <a:pt x="8" y="192"/>
                    <a:pt x="111" y="192"/>
                  </a:cubicBezTo>
                  <a:cubicBezTo>
                    <a:pt x="115" y="192"/>
                    <a:pt x="119" y="192"/>
                    <a:pt x="123" y="191"/>
                  </a:cubicBezTo>
                  <a:cubicBezTo>
                    <a:pt x="251" y="166"/>
                    <a:pt x="365" y="140"/>
                    <a:pt x="467" y="64"/>
                  </a:cubicBezTo>
                  <a:cubicBezTo>
                    <a:pt x="505" y="39"/>
                    <a:pt x="492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388;p35">
              <a:extLst>
                <a:ext uri="{FF2B5EF4-FFF2-40B4-BE49-F238E27FC236}">
                  <a16:creationId xmlns:a16="http://schemas.microsoft.com/office/drawing/2014/main" id="{A748FB2B-BAFA-4FCD-9331-458233BE076E}"/>
                </a:ext>
              </a:extLst>
            </p:cNvPr>
            <p:cNvSpPr/>
            <p:nvPr/>
          </p:nvSpPr>
          <p:spPr>
            <a:xfrm>
              <a:off x="4978150" y="2409763"/>
              <a:ext cx="12425" cy="4900"/>
            </a:xfrm>
            <a:custGeom>
              <a:avLst/>
              <a:gdLst/>
              <a:ahLst/>
              <a:cxnLst/>
              <a:rect l="l" t="t" r="r" b="b"/>
              <a:pathLst>
                <a:path w="497" h="196" extrusionOk="0">
                  <a:moveTo>
                    <a:pt x="306" y="1"/>
                  </a:moveTo>
                  <a:cubicBezTo>
                    <a:pt x="285" y="1"/>
                    <a:pt x="263" y="2"/>
                    <a:pt x="242" y="7"/>
                  </a:cubicBezTo>
                  <a:cubicBezTo>
                    <a:pt x="178" y="19"/>
                    <a:pt x="89" y="19"/>
                    <a:pt x="38" y="57"/>
                  </a:cubicBezTo>
                  <a:cubicBezTo>
                    <a:pt x="0" y="83"/>
                    <a:pt x="0" y="172"/>
                    <a:pt x="64" y="185"/>
                  </a:cubicBezTo>
                  <a:cubicBezTo>
                    <a:pt x="86" y="192"/>
                    <a:pt x="110" y="195"/>
                    <a:pt x="134" y="195"/>
                  </a:cubicBezTo>
                  <a:cubicBezTo>
                    <a:pt x="237" y="195"/>
                    <a:pt x="356" y="142"/>
                    <a:pt x="459" y="121"/>
                  </a:cubicBezTo>
                  <a:cubicBezTo>
                    <a:pt x="497" y="121"/>
                    <a:pt x="471" y="19"/>
                    <a:pt x="433" y="7"/>
                  </a:cubicBezTo>
                  <a:cubicBezTo>
                    <a:pt x="391" y="7"/>
                    <a:pt x="348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389;p35">
              <a:extLst>
                <a:ext uri="{FF2B5EF4-FFF2-40B4-BE49-F238E27FC236}">
                  <a16:creationId xmlns:a16="http://schemas.microsoft.com/office/drawing/2014/main" id="{E693B727-2232-4F82-862B-DE237CC3068C}"/>
                </a:ext>
              </a:extLst>
            </p:cNvPr>
            <p:cNvSpPr/>
            <p:nvPr/>
          </p:nvSpPr>
          <p:spPr>
            <a:xfrm>
              <a:off x="4968725" y="2467938"/>
              <a:ext cx="84900" cy="23800"/>
            </a:xfrm>
            <a:custGeom>
              <a:avLst/>
              <a:gdLst/>
              <a:ahLst/>
              <a:cxnLst/>
              <a:rect l="l" t="t" r="r" b="b"/>
              <a:pathLst>
                <a:path w="3396" h="952" extrusionOk="0">
                  <a:moveTo>
                    <a:pt x="1845" y="0"/>
                  </a:moveTo>
                  <a:cubicBezTo>
                    <a:pt x="1214" y="0"/>
                    <a:pt x="583" y="334"/>
                    <a:pt x="21" y="876"/>
                  </a:cubicBezTo>
                  <a:cubicBezTo>
                    <a:pt x="1" y="906"/>
                    <a:pt x="28" y="951"/>
                    <a:pt x="52" y="951"/>
                  </a:cubicBezTo>
                  <a:cubicBezTo>
                    <a:pt x="59" y="951"/>
                    <a:pt x="66" y="948"/>
                    <a:pt x="72" y="939"/>
                  </a:cubicBezTo>
                  <a:cubicBezTo>
                    <a:pt x="582" y="510"/>
                    <a:pt x="1148" y="260"/>
                    <a:pt x="1711" y="260"/>
                  </a:cubicBezTo>
                  <a:cubicBezTo>
                    <a:pt x="2202" y="260"/>
                    <a:pt x="2690" y="449"/>
                    <a:pt x="3140" y="876"/>
                  </a:cubicBezTo>
                  <a:cubicBezTo>
                    <a:pt x="3168" y="900"/>
                    <a:pt x="3197" y="911"/>
                    <a:pt x="3224" y="911"/>
                  </a:cubicBezTo>
                  <a:cubicBezTo>
                    <a:pt x="3321" y="911"/>
                    <a:pt x="3396" y="774"/>
                    <a:pt x="3306" y="685"/>
                  </a:cubicBezTo>
                  <a:cubicBezTo>
                    <a:pt x="2840" y="208"/>
                    <a:pt x="2342" y="0"/>
                    <a:pt x="1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390;p35">
              <a:extLst>
                <a:ext uri="{FF2B5EF4-FFF2-40B4-BE49-F238E27FC236}">
                  <a16:creationId xmlns:a16="http://schemas.microsoft.com/office/drawing/2014/main" id="{995E80B2-776B-4FD3-93ED-B2DD14FFEC2F}"/>
                </a:ext>
              </a:extLst>
            </p:cNvPr>
            <p:cNvSpPr/>
            <p:nvPr/>
          </p:nvSpPr>
          <p:spPr>
            <a:xfrm>
              <a:off x="4961600" y="2512738"/>
              <a:ext cx="66375" cy="53700"/>
            </a:xfrm>
            <a:custGeom>
              <a:avLst/>
              <a:gdLst/>
              <a:ahLst/>
              <a:cxnLst/>
              <a:rect l="l" t="t" r="r" b="b"/>
              <a:pathLst>
                <a:path w="2655" h="2148" extrusionOk="0">
                  <a:moveTo>
                    <a:pt x="115" y="0"/>
                  </a:moveTo>
                  <a:cubicBezTo>
                    <a:pt x="0" y="688"/>
                    <a:pt x="166" y="1286"/>
                    <a:pt x="726" y="1758"/>
                  </a:cubicBezTo>
                  <a:cubicBezTo>
                    <a:pt x="1030" y="2018"/>
                    <a:pt x="1413" y="2148"/>
                    <a:pt x="1798" y="2148"/>
                  </a:cubicBezTo>
                  <a:cubicBezTo>
                    <a:pt x="2072" y="2148"/>
                    <a:pt x="2348" y="2081"/>
                    <a:pt x="2598" y="1949"/>
                  </a:cubicBezTo>
                  <a:cubicBezTo>
                    <a:pt x="2654" y="1926"/>
                    <a:pt x="2650" y="1843"/>
                    <a:pt x="2604" y="1843"/>
                  </a:cubicBezTo>
                  <a:cubicBezTo>
                    <a:pt x="2598" y="1843"/>
                    <a:pt x="2592" y="1844"/>
                    <a:pt x="2585" y="1847"/>
                  </a:cubicBezTo>
                  <a:cubicBezTo>
                    <a:pt x="2398" y="1879"/>
                    <a:pt x="2212" y="1899"/>
                    <a:pt x="2027" y="1899"/>
                  </a:cubicBezTo>
                  <a:cubicBezTo>
                    <a:pt x="1634" y="1899"/>
                    <a:pt x="1251" y="1809"/>
                    <a:pt x="904" y="1567"/>
                  </a:cubicBezTo>
                  <a:cubicBezTo>
                    <a:pt x="420" y="1223"/>
                    <a:pt x="153" y="586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391;p35">
              <a:extLst>
                <a:ext uri="{FF2B5EF4-FFF2-40B4-BE49-F238E27FC236}">
                  <a16:creationId xmlns:a16="http://schemas.microsoft.com/office/drawing/2014/main" id="{E664CEC3-6D40-4DDB-AD0E-85F0095EA33B}"/>
                </a:ext>
              </a:extLst>
            </p:cNvPr>
            <p:cNvSpPr/>
            <p:nvPr/>
          </p:nvSpPr>
          <p:spPr>
            <a:xfrm>
              <a:off x="5040925" y="2502588"/>
              <a:ext cx="23500" cy="46225"/>
            </a:xfrm>
            <a:custGeom>
              <a:avLst/>
              <a:gdLst/>
              <a:ahLst/>
              <a:cxnLst/>
              <a:rect l="l" t="t" r="r" b="b"/>
              <a:pathLst>
                <a:path w="940" h="1849" extrusionOk="0">
                  <a:moveTo>
                    <a:pt x="698" y="0"/>
                  </a:moveTo>
                  <a:cubicBezTo>
                    <a:pt x="669" y="0"/>
                    <a:pt x="641" y="16"/>
                    <a:pt x="634" y="50"/>
                  </a:cubicBezTo>
                  <a:cubicBezTo>
                    <a:pt x="532" y="305"/>
                    <a:pt x="596" y="623"/>
                    <a:pt x="532" y="890"/>
                  </a:cubicBezTo>
                  <a:cubicBezTo>
                    <a:pt x="443" y="1247"/>
                    <a:pt x="278" y="1565"/>
                    <a:pt x="10" y="1820"/>
                  </a:cubicBezTo>
                  <a:cubicBezTo>
                    <a:pt x="0" y="1830"/>
                    <a:pt x="6" y="1849"/>
                    <a:pt x="30" y="1849"/>
                  </a:cubicBezTo>
                  <a:cubicBezTo>
                    <a:pt x="35" y="1849"/>
                    <a:pt x="41" y="1848"/>
                    <a:pt x="49" y="1845"/>
                  </a:cubicBezTo>
                  <a:cubicBezTo>
                    <a:pt x="405" y="1692"/>
                    <a:pt x="609" y="1412"/>
                    <a:pt x="749" y="1056"/>
                  </a:cubicBezTo>
                  <a:cubicBezTo>
                    <a:pt x="851" y="788"/>
                    <a:pt x="940" y="292"/>
                    <a:pt x="762" y="37"/>
                  </a:cubicBezTo>
                  <a:cubicBezTo>
                    <a:pt x="750" y="13"/>
                    <a:pt x="723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392;p35">
              <a:extLst>
                <a:ext uri="{FF2B5EF4-FFF2-40B4-BE49-F238E27FC236}">
                  <a16:creationId xmlns:a16="http://schemas.microsoft.com/office/drawing/2014/main" id="{7C465862-3EB5-44CF-BE05-D36672BE54AD}"/>
                </a:ext>
              </a:extLst>
            </p:cNvPr>
            <p:cNvSpPr/>
            <p:nvPr/>
          </p:nvSpPr>
          <p:spPr>
            <a:xfrm>
              <a:off x="5040225" y="2431888"/>
              <a:ext cx="14975" cy="5675"/>
            </a:xfrm>
            <a:custGeom>
              <a:avLst/>
              <a:gdLst/>
              <a:ahLst/>
              <a:cxnLst/>
              <a:rect l="l" t="t" r="r" b="b"/>
              <a:pathLst>
                <a:path w="599" h="227" extrusionOk="0">
                  <a:moveTo>
                    <a:pt x="497" y="0"/>
                  </a:moveTo>
                  <a:cubicBezTo>
                    <a:pt x="369" y="0"/>
                    <a:pt x="242" y="64"/>
                    <a:pt x="89" y="64"/>
                  </a:cubicBezTo>
                  <a:cubicBezTo>
                    <a:pt x="26" y="64"/>
                    <a:pt x="0" y="178"/>
                    <a:pt x="64" y="191"/>
                  </a:cubicBezTo>
                  <a:cubicBezTo>
                    <a:pt x="122" y="215"/>
                    <a:pt x="183" y="227"/>
                    <a:pt x="244" y="227"/>
                  </a:cubicBezTo>
                  <a:cubicBezTo>
                    <a:pt x="344" y="227"/>
                    <a:pt x="443" y="196"/>
                    <a:pt x="522" y="140"/>
                  </a:cubicBezTo>
                  <a:cubicBezTo>
                    <a:pt x="599" y="89"/>
                    <a:pt x="573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393;p35">
              <a:extLst>
                <a:ext uri="{FF2B5EF4-FFF2-40B4-BE49-F238E27FC236}">
                  <a16:creationId xmlns:a16="http://schemas.microsoft.com/office/drawing/2014/main" id="{03535798-30D2-4B19-B8A0-3E5E7280B960}"/>
                </a:ext>
              </a:extLst>
            </p:cNvPr>
            <p:cNvSpPr/>
            <p:nvPr/>
          </p:nvSpPr>
          <p:spPr>
            <a:xfrm>
              <a:off x="5053750" y="2436138"/>
              <a:ext cx="11000" cy="6075"/>
            </a:xfrm>
            <a:custGeom>
              <a:avLst/>
              <a:gdLst/>
              <a:ahLst/>
              <a:cxnLst/>
              <a:rect l="l" t="t" r="r" b="b"/>
              <a:pathLst>
                <a:path w="440" h="243" extrusionOk="0">
                  <a:moveTo>
                    <a:pt x="327" y="0"/>
                  </a:moveTo>
                  <a:cubicBezTo>
                    <a:pt x="230" y="0"/>
                    <a:pt x="110" y="83"/>
                    <a:pt x="45" y="148"/>
                  </a:cubicBezTo>
                  <a:cubicBezTo>
                    <a:pt x="0" y="171"/>
                    <a:pt x="34" y="242"/>
                    <a:pt x="77" y="242"/>
                  </a:cubicBezTo>
                  <a:cubicBezTo>
                    <a:pt x="83" y="242"/>
                    <a:pt x="90" y="241"/>
                    <a:pt x="96" y="238"/>
                  </a:cubicBezTo>
                  <a:cubicBezTo>
                    <a:pt x="210" y="238"/>
                    <a:pt x="363" y="212"/>
                    <a:pt x="414" y="98"/>
                  </a:cubicBezTo>
                  <a:cubicBezTo>
                    <a:pt x="440" y="47"/>
                    <a:pt x="414" y="8"/>
                    <a:pt x="376" y="8"/>
                  </a:cubicBezTo>
                  <a:cubicBezTo>
                    <a:pt x="361" y="3"/>
                    <a:pt x="344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394;p35">
              <a:extLst>
                <a:ext uri="{FF2B5EF4-FFF2-40B4-BE49-F238E27FC236}">
                  <a16:creationId xmlns:a16="http://schemas.microsoft.com/office/drawing/2014/main" id="{FD2D942E-E597-4DD2-B655-796C125B477C}"/>
                </a:ext>
              </a:extLst>
            </p:cNvPr>
            <p:cNvSpPr/>
            <p:nvPr/>
          </p:nvSpPr>
          <p:spPr>
            <a:xfrm>
              <a:off x="5066325" y="2441338"/>
              <a:ext cx="5275" cy="2350"/>
            </a:xfrm>
            <a:custGeom>
              <a:avLst/>
              <a:gdLst/>
              <a:ahLst/>
              <a:cxnLst/>
              <a:rect l="l" t="t" r="r" b="b"/>
              <a:pathLst>
                <a:path w="211" h="94" extrusionOk="0">
                  <a:moveTo>
                    <a:pt x="174" y="1"/>
                  </a:moveTo>
                  <a:cubicBezTo>
                    <a:pt x="171" y="1"/>
                    <a:pt x="168" y="2"/>
                    <a:pt x="166" y="4"/>
                  </a:cubicBezTo>
                  <a:cubicBezTo>
                    <a:pt x="128" y="17"/>
                    <a:pt x="102" y="30"/>
                    <a:pt x="51" y="30"/>
                  </a:cubicBezTo>
                  <a:cubicBezTo>
                    <a:pt x="0" y="30"/>
                    <a:pt x="13" y="93"/>
                    <a:pt x="51" y="93"/>
                  </a:cubicBezTo>
                  <a:cubicBezTo>
                    <a:pt x="102" y="93"/>
                    <a:pt x="153" y="81"/>
                    <a:pt x="179" y="55"/>
                  </a:cubicBezTo>
                  <a:cubicBezTo>
                    <a:pt x="210" y="24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2442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Картина 38">
            <a:extLst>
              <a:ext uri="{FF2B5EF4-FFF2-40B4-BE49-F238E27FC236}">
                <a16:creationId xmlns:a16="http://schemas.microsoft.com/office/drawing/2014/main" id="{D151F68C-2843-4130-8022-CD1F0DD6A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14" b="2822"/>
          <a:stretch/>
        </p:blipFill>
        <p:spPr>
          <a:xfrm rot="16200000">
            <a:off x="1900459" y="-1493058"/>
            <a:ext cx="4789571" cy="8161693"/>
          </a:xfrm>
          <a:prstGeom prst="rect">
            <a:avLst/>
          </a:prstGeom>
        </p:spPr>
      </p:pic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849992D-1670-430C-AA67-577CE91F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00" y="434864"/>
            <a:ext cx="2578770" cy="502500"/>
          </a:xfrm>
        </p:spPr>
        <p:txBody>
          <a:bodyPr/>
          <a:lstStyle/>
          <a:p>
            <a:r>
              <a:rPr lang="bg-BG" sz="3200" b="1" dirty="0">
                <a:latin typeface="Amatic SC" panose="00000500000000000000" pitchFamily="2" charset="-79"/>
                <a:cs typeface="Amatic SC" panose="00000500000000000000" pitchFamily="2" charset="-79"/>
              </a:rPr>
              <a:t>Определяне на роли</a:t>
            </a:r>
          </a:p>
        </p:txBody>
      </p:sp>
      <p:pic>
        <p:nvPicPr>
          <p:cNvPr id="36" name="Картина 35" descr="Картина, която съдържа текст, спортна игра, спорт&#10;&#10;Описанието е генерирано автоматично">
            <a:extLst>
              <a:ext uri="{FF2B5EF4-FFF2-40B4-BE49-F238E27FC236}">
                <a16:creationId xmlns:a16="http://schemas.microsoft.com/office/drawing/2014/main" id="{DB21A5CA-43FF-4402-B1AA-E5C3B0AA3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11" r="3746" b="10625"/>
          <a:stretch/>
        </p:blipFill>
        <p:spPr>
          <a:xfrm>
            <a:off x="1024312" y="1078747"/>
            <a:ext cx="1927194" cy="1484890"/>
          </a:xfrm>
          <a:prstGeom prst="rect">
            <a:avLst/>
          </a:prstGeom>
        </p:spPr>
      </p:pic>
      <p:sp>
        <p:nvSpPr>
          <p:cNvPr id="37" name="Заглавие 2">
            <a:extLst>
              <a:ext uri="{FF2B5EF4-FFF2-40B4-BE49-F238E27FC236}">
                <a16:creationId xmlns:a16="http://schemas.microsoft.com/office/drawing/2014/main" id="{1F741D97-6247-46BC-B34D-E70B1353729E}"/>
              </a:ext>
            </a:extLst>
          </p:cNvPr>
          <p:cNvSpPr txBox="1">
            <a:spLocks/>
          </p:cNvSpPr>
          <p:nvPr/>
        </p:nvSpPr>
        <p:spPr>
          <a:xfrm>
            <a:off x="1534752" y="2594930"/>
            <a:ext cx="906313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bg-BG" sz="2400" b="1" dirty="0">
                <a:latin typeface="Amatic SC" panose="00000500000000000000" pitchFamily="2" charset="-79"/>
                <a:cs typeface="Amatic SC" panose="00000500000000000000" pitchFamily="2" charset="-79"/>
              </a:rPr>
              <a:t>Теодора</a:t>
            </a:r>
          </a:p>
        </p:txBody>
      </p:sp>
      <p:pic>
        <p:nvPicPr>
          <p:cNvPr id="28" name="Картина 27">
            <a:extLst>
              <a:ext uri="{FF2B5EF4-FFF2-40B4-BE49-F238E27FC236}">
                <a16:creationId xmlns:a16="http://schemas.microsoft.com/office/drawing/2014/main" id="{7525C47D-609D-4B7A-94F0-36582949B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94" y="958989"/>
            <a:ext cx="1604648" cy="1604648"/>
          </a:xfrm>
          <a:prstGeom prst="rect">
            <a:avLst/>
          </a:prstGeom>
        </p:spPr>
      </p:pic>
      <p:sp>
        <p:nvSpPr>
          <p:cNvPr id="30" name="Заглавие 2">
            <a:extLst>
              <a:ext uri="{FF2B5EF4-FFF2-40B4-BE49-F238E27FC236}">
                <a16:creationId xmlns:a16="http://schemas.microsoft.com/office/drawing/2014/main" id="{0BF50F9E-15FA-4DF8-8270-DC63435ACE88}"/>
              </a:ext>
            </a:extLst>
          </p:cNvPr>
          <p:cNvSpPr txBox="1">
            <a:spLocks/>
          </p:cNvSpPr>
          <p:nvPr/>
        </p:nvSpPr>
        <p:spPr>
          <a:xfrm>
            <a:off x="6541661" y="2594930"/>
            <a:ext cx="906313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bg-BG" sz="2400" b="1" dirty="0">
                <a:latin typeface="Amatic SC" panose="00000500000000000000" pitchFamily="2" charset="-79"/>
                <a:cs typeface="Amatic SC" panose="00000500000000000000" pitchFamily="2" charset="-79"/>
              </a:rPr>
              <a:t>Никола</a:t>
            </a:r>
          </a:p>
        </p:txBody>
      </p:sp>
      <p:sp>
        <p:nvSpPr>
          <p:cNvPr id="38" name="Заглавие 2">
            <a:extLst>
              <a:ext uri="{FF2B5EF4-FFF2-40B4-BE49-F238E27FC236}">
                <a16:creationId xmlns:a16="http://schemas.microsoft.com/office/drawing/2014/main" id="{7A2CBD35-407C-423D-89AC-059811AE5E18}"/>
              </a:ext>
            </a:extLst>
          </p:cNvPr>
          <p:cNvSpPr txBox="1">
            <a:spLocks/>
          </p:cNvSpPr>
          <p:nvPr/>
        </p:nvSpPr>
        <p:spPr>
          <a:xfrm>
            <a:off x="4211258" y="2621357"/>
            <a:ext cx="721483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bg-BG" sz="2400" b="1" dirty="0">
                <a:latin typeface="Amatic SC" panose="00000500000000000000" pitchFamily="2" charset="-79"/>
                <a:cs typeface="Amatic SC" panose="00000500000000000000" pitchFamily="2" charset="-79"/>
              </a:rPr>
              <a:t>Стела</a:t>
            </a:r>
          </a:p>
        </p:txBody>
      </p:sp>
      <p:pic>
        <p:nvPicPr>
          <p:cNvPr id="32" name="Картина 31">
            <a:extLst>
              <a:ext uri="{FF2B5EF4-FFF2-40B4-BE49-F238E27FC236}">
                <a16:creationId xmlns:a16="http://schemas.microsoft.com/office/drawing/2014/main" id="{AA46C2F7-9B32-4AC4-946E-E6981600B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676" y="937364"/>
            <a:ext cx="1604648" cy="1604648"/>
          </a:xfrm>
          <a:prstGeom prst="rect">
            <a:avLst/>
          </a:prstGeom>
        </p:spPr>
      </p:pic>
      <p:sp>
        <p:nvSpPr>
          <p:cNvPr id="10" name="Заглавие 2">
            <a:extLst>
              <a:ext uri="{FF2B5EF4-FFF2-40B4-BE49-F238E27FC236}">
                <a16:creationId xmlns:a16="http://schemas.microsoft.com/office/drawing/2014/main" id="{D8921538-A1BE-496C-BC98-B6F392B4D6F9}"/>
              </a:ext>
            </a:extLst>
          </p:cNvPr>
          <p:cNvSpPr txBox="1">
            <a:spLocks/>
          </p:cNvSpPr>
          <p:nvPr/>
        </p:nvSpPr>
        <p:spPr>
          <a:xfrm>
            <a:off x="1259841" y="3208064"/>
            <a:ext cx="1594976" cy="30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en-US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Database Developer</a:t>
            </a:r>
            <a:endParaRPr lang="bg-BG" sz="1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11" name="Заглавие 2">
            <a:extLst>
              <a:ext uri="{FF2B5EF4-FFF2-40B4-BE49-F238E27FC236}">
                <a16:creationId xmlns:a16="http://schemas.microsoft.com/office/drawing/2014/main" id="{32E43F2F-0212-4B3F-8BEF-2F6FE91B28A2}"/>
              </a:ext>
            </a:extLst>
          </p:cNvPr>
          <p:cNvSpPr txBox="1">
            <a:spLocks/>
          </p:cNvSpPr>
          <p:nvPr/>
        </p:nvSpPr>
        <p:spPr>
          <a:xfrm>
            <a:off x="3866362" y="3207034"/>
            <a:ext cx="1411273" cy="30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en-US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Backend Developer</a:t>
            </a:r>
            <a:endParaRPr lang="bg-BG" sz="1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12" name="Заглавие 2">
            <a:extLst>
              <a:ext uri="{FF2B5EF4-FFF2-40B4-BE49-F238E27FC236}">
                <a16:creationId xmlns:a16="http://schemas.microsoft.com/office/drawing/2014/main" id="{608E96BC-DF8B-496C-9C5D-06BB5C65FC91}"/>
              </a:ext>
            </a:extLst>
          </p:cNvPr>
          <p:cNvSpPr txBox="1">
            <a:spLocks/>
          </p:cNvSpPr>
          <p:nvPr/>
        </p:nvSpPr>
        <p:spPr>
          <a:xfrm>
            <a:off x="6289180" y="3204232"/>
            <a:ext cx="1411274" cy="30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en-US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Frontend Developer</a:t>
            </a:r>
            <a:endParaRPr lang="bg-BG" sz="1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13" name="Заглавие 2">
            <a:extLst>
              <a:ext uri="{FF2B5EF4-FFF2-40B4-BE49-F238E27FC236}">
                <a16:creationId xmlns:a16="http://schemas.microsoft.com/office/drawing/2014/main" id="{34421643-7D40-4140-8E0E-4F8BA70814AF}"/>
              </a:ext>
            </a:extLst>
          </p:cNvPr>
          <p:cNvSpPr txBox="1">
            <a:spLocks/>
          </p:cNvSpPr>
          <p:nvPr/>
        </p:nvSpPr>
        <p:spPr>
          <a:xfrm>
            <a:off x="1259841" y="3521210"/>
            <a:ext cx="1594976" cy="30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en-US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Quality Assurance</a:t>
            </a:r>
            <a:endParaRPr lang="bg-BG" sz="1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14" name="Заглавие 2">
            <a:extLst>
              <a:ext uri="{FF2B5EF4-FFF2-40B4-BE49-F238E27FC236}">
                <a16:creationId xmlns:a16="http://schemas.microsoft.com/office/drawing/2014/main" id="{B7BF4809-8C5C-41A9-AD33-1293D4253934}"/>
              </a:ext>
            </a:extLst>
          </p:cNvPr>
          <p:cNvSpPr txBox="1">
            <a:spLocks/>
          </p:cNvSpPr>
          <p:nvPr/>
        </p:nvSpPr>
        <p:spPr>
          <a:xfrm>
            <a:off x="3866362" y="3524237"/>
            <a:ext cx="1411273" cy="30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en-US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Project Manager</a:t>
            </a:r>
            <a:endParaRPr lang="bg-BG" sz="1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15" name="Заглавие 2">
            <a:extLst>
              <a:ext uri="{FF2B5EF4-FFF2-40B4-BE49-F238E27FC236}">
                <a16:creationId xmlns:a16="http://schemas.microsoft.com/office/drawing/2014/main" id="{6DD37BB4-8807-49D0-AF11-0C6615A96C55}"/>
              </a:ext>
            </a:extLst>
          </p:cNvPr>
          <p:cNvSpPr txBox="1">
            <a:spLocks/>
          </p:cNvSpPr>
          <p:nvPr/>
        </p:nvSpPr>
        <p:spPr>
          <a:xfrm>
            <a:off x="6289180" y="3533635"/>
            <a:ext cx="1411274" cy="30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ligraffitti"/>
              <a:buNone/>
              <a:defRPr sz="4800" b="0" i="0" u="none" strike="noStrike" cap="none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r>
              <a:rPr lang="en-US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Business Analyst</a:t>
            </a:r>
            <a:endParaRPr lang="bg-BG" sz="1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43925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44"/>
          <p:cNvGrpSpPr/>
          <p:nvPr/>
        </p:nvGrpSpPr>
        <p:grpSpPr>
          <a:xfrm rot="453815">
            <a:off x="5473042" y="1103339"/>
            <a:ext cx="3153237" cy="2830999"/>
            <a:chOff x="2050157" y="433850"/>
            <a:chExt cx="4943669" cy="4785016"/>
          </a:xfrm>
        </p:grpSpPr>
        <p:sp>
          <p:nvSpPr>
            <p:cNvPr id="854" name="Google Shape;854;p44"/>
            <p:cNvSpPr/>
            <p:nvPr/>
          </p:nvSpPr>
          <p:spPr>
            <a:xfrm>
              <a:off x="2075250" y="461112"/>
              <a:ext cx="4915787" cy="4731113"/>
            </a:xfrm>
            <a:custGeom>
              <a:avLst/>
              <a:gdLst/>
              <a:ahLst/>
              <a:cxnLst/>
              <a:rect l="l" t="t" r="r" b="b"/>
              <a:pathLst>
                <a:path w="15868" h="15272" extrusionOk="0">
                  <a:moveTo>
                    <a:pt x="5508" y="0"/>
                  </a:moveTo>
                  <a:lnTo>
                    <a:pt x="4162" y="55"/>
                  </a:lnTo>
                  <a:cubicBezTo>
                    <a:pt x="4130" y="60"/>
                    <a:pt x="4098" y="78"/>
                    <a:pt x="4089" y="114"/>
                  </a:cubicBezTo>
                  <a:cubicBezTo>
                    <a:pt x="4035" y="310"/>
                    <a:pt x="4057" y="478"/>
                    <a:pt x="4103" y="673"/>
                  </a:cubicBezTo>
                  <a:cubicBezTo>
                    <a:pt x="4135" y="824"/>
                    <a:pt x="4180" y="964"/>
                    <a:pt x="4157" y="1110"/>
                  </a:cubicBezTo>
                  <a:cubicBezTo>
                    <a:pt x="4187" y="1339"/>
                    <a:pt x="3997" y="1578"/>
                    <a:pt x="3780" y="1578"/>
                  </a:cubicBezTo>
                  <a:cubicBezTo>
                    <a:pt x="3731" y="1578"/>
                    <a:pt x="3680" y="1565"/>
                    <a:pt x="3630" y="1537"/>
                  </a:cubicBezTo>
                  <a:cubicBezTo>
                    <a:pt x="3594" y="1515"/>
                    <a:pt x="3557" y="1487"/>
                    <a:pt x="3530" y="1451"/>
                  </a:cubicBezTo>
                  <a:cubicBezTo>
                    <a:pt x="3494" y="1419"/>
                    <a:pt x="3475" y="1383"/>
                    <a:pt x="3471" y="1337"/>
                  </a:cubicBezTo>
                  <a:cubicBezTo>
                    <a:pt x="3448" y="1265"/>
                    <a:pt x="3444" y="1187"/>
                    <a:pt x="3462" y="1115"/>
                  </a:cubicBezTo>
                  <a:cubicBezTo>
                    <a:pt x="3507" y="955"/>
                    <a:pt x="3644" y="874"/>
                    <a:pt x="3794" y="846"/>
                  </a:cubicBezTo>
                  <a:cubicBezTo>
                    <a:pt x="3798" y="846"/>
                    <a:pt x="3803" y="842"/>
                    <a:pt x="3812" y="842"/>
                  </a:cubicBezTo>
                  <a:cubicBezTo>
                    <a:pt x="3821" y="824"/>
                    <a:pt x="3826" y="801"/>
                    <a:pt x="3821" y="778"/>
                  </a:cubicBezTo>
                  <a:cubicBezTo>
                    <a:pt x="3794" y="569"/>
                    <a:pt x="3762" y="360"/>
                    <a:pt x="3735" y="150"/>
                  </a:cubicBezTo>
                  <a:cubicBezTo>
                    <a:pt x="3730" y="114"/>
                    <a:pt x="3689" y="96"/>
                    <a:pt x="3662" y="96"/>
                  </a:cubicBezTo>
                  <a:cubicBezTo>
                    <a:pt x="3446" y="75"/>
                    <a:pt x="3233" y="64"/>
                    <a:pt x="3020" y="64"/>
                  </a:cubicBezTo>
                  <a:cubicBezTo>
                    <a:pt x="2774" y="64"/>
                    <a:pt x="2528" y="78"/>
                    <a:pt x="2279" y="105"/>
                  </a:cubicBezTo>
                  <a:cubicBezTo>
                    <a:pt x="2247" y="110"/>
                    <a:pt x="2220" y="128"/>
                    <a:pt x="2207" y="164"/>
                  </a:cubicBezTo>
                  <a:cubicBezTo>
                    <a:pt x="2125" y="446"/>
                    <a:pt x="2166" y="660"/>
                    <a:pt x="2275" y="896"/>
                  </a:cubicBezTo>
                  <a:cubicBezTo>
                    <a:pt x="2416" y="1001"/>
                    <a:pt x="2539" y="1183"/>
                    <a:pt x="2552" y="1337"/>
                  </a:cubicBezTo>
                  <a:cubicBezTo>
                    <a:pt x="2561" y="1515"/>
                    <a:pt x="2466" y="1624"/>
                    <a:pt x="2343" y="1669"/>
                  </a:cubicBezTo>
                  <a:cubicBezTo>
                    <a:pt x="2298" y="1701"/>
                    <a:pt x="2238" y="1724"/>
                    <a:pt x="2161" y="1738"/>
                  </a:cubicBezTo>
                  <a:cubicBezTo>
                    <a:pt x="2111" y="1747"/>
                    <a:pt x="2061" y="1751"/>
                    <a:pt x="2011" y="1760"/>
                  </a:cubicBezTo>
                  <a:cubicBezTo>
                    <a:pt x="1720" y="1760"/>
                    <a:pt x="1529" y="1592"/>
                    <a:pt x="1643" y="1192"/>
                  </a:cubicBezTo>
                  <a:cubicBezTo>
                    <a:pt x="1670" y="1105"/>
                    <a:pt x="1743" y="1024"/>
                    <a:pt x="1784" y="942"/>
                  </a:cubicBezTo>
                  <a:cubicBezTo>
                    <a:pt x="2147" y="146"/>
                    <a:pt x="1161" y="187"/>
                    <a:pt x="674" y="128"/>
                  </a:cubicBezTo>
                  <a:cubicBezTo>
                    <a:pt x="669" y="125"/>
                    <a:pt x="665" y="124"/>
                    <a:pt x="660" y="124"/>
                  </a:cubicBezTo>
                  <a:cubicBezTo>
                    <a:pt x="656" y="124"/>
                    <a:pt x="651" y="125"/>
                    <a:pt x="647" y="128"/>
                  </a:cubicBezTo>
                  <a:cubicBezTo>
                    <a:pt x="636" y="124"/>
                    <a:pt x="624" y="122"/>
                    <a:pt x="613" y="122"/>
                  </a:cubicBezTo>
                  <a:cubicBezTo>
                    <a:pt x="566" y="122"/>
                    <a:pt x="520" y="152"/>
                    <a:pt x="524" y="214"/>
                  </a:cubicBezTo>
                  <a:cubicBezTo>
                    <a:pt x="588" y="4107"/>
                    <a:pt x="497" y="7995"/>
                    <a:pt x="251" y="11879"/>
                  </a:cubicBezTo>
                  <a:cubicBezTo>
                    <a:pt x="183" y="12975"/>
                    <a:pt x="101" y="14075"/>
                    <a:pt x="6" y="15171"/>
                  </a:cubicBezTo>
                  <a:cubicBezTo>
                    <a:pt x="1" y="15226"/>
                    <a:pt x="51" y="15271"/>
                    <a:pt x="101" y="15271"/>
                  </a:cubicBezTo>
                  <a:cubicBezTo>
                    <a:pt x="4139" y="15244"/>
                    <a:pt x="8178" y="15071"/>
                    <a:pt x="12202" y="14762"/>
                  </a:cubicBezTo>
                  <a:cubicBezTo>
                    <a:pt x="13339" y="14671"/>
                    <a:pt x="14603" y="14735"/>
                    <a:pt x="15736" y="14625"/>
                  </a:cubicBezTo>
                  <a:cubicBezTo>
                    <a:pt x="15738" y="14625"/>
                    <a:pt x="15739" y="14625"/>
                    <a:pt x="15741" y="14625"/>
                  </a:cubicBezTo>
                  <a:cubicBezTo>
                    <a:pt x="15770" y="14625"/>
                    <a:pt x="15782" y="14647"/>
                    <a:pt x="15786" y="14647"/>
                  </a:cubicBezTo>
                  <a:cubicBezTo>
                    <a:pt x="15788" y="14647"/>
                    <a:pt x="15787" y="14641"/>
                    <a:pt x="15786" y="14621"/>
                  </a:cubicBezTo>
                  <a:cubicBezTo>
                    <a:pt x="15567" y="10928"/>
                    <a:pt x="15868" y="6976"/>
                    <a:pt x="15704" y="3288"/>
                  </a:cubicBezTo>
                  <a:cubicBezTo>
                    <a:pt x="15631" y="1692"/>
                    <a:pt x="15381" y="155"/>
                    <a:pt x="15381" y="155"/>
                  </a:cubicBezTo>
                  <a:lnTo>
                    <a:pt x="15340" y="155"/>
                  </a:lnTo>
                  <a:cubicBezTo>
                    <a:pt x="15172" y="164"/>
                    <a:pt x="14999" y="173"/>
                    <a:pt x="14831" y="182"/>
                  </a:cubicBezTo>
                  <a:cubicBezTo>
                    <a:pt x="14672" y="173"/>
                    <a:pt x="14512" y="160"/>
                    <a:pt x="14353" y="150"/>
                  </a:cubicBezTo>
                  <a:cubicBezTo>
                    <a:pt x="14296" y="148"/>
                    <a:pt x="14213" y="128"/>
                    <a:pt x="14138" y="128"/>
                  </a:cubicBezTo>
                  <a:cubicBezTo>
                    <a:pt x="14094" y="128"/>
                    <a:pt x="14053" y="135"/>
                    <a:pt x="14021" y="155"/>
                  </a:cubicBezTo>
                  <a:cubicBezTo>
                    <a:pt x="13835" y="278"/>
                    <a:pt x="13930" y="555"/>
                    <a:pt x="14012" y="705"/>
                  </a:cubicBezTo>
                  <a:cubicBezTo>
                    <a:pt x="14058" y="787"/>
                    <a:pt x="14162" y="851"/>
                    <a:pt x="14190" y="937"/>
                  </a:cubicBezTo>
                  <a:cubicBezTo>
                    <a:pt x="14267" y="1165"/>
                    <a:pt x="14180" y="1387"/>
                    <a:pt x="13971" y="1465"/>
                  </a:cubicBezTo>
                  <a:cubicBezTo>
                    <a:pt x="13907" y="1489"/>
                    <a:pt x="13804" y="1514"/>
                    <a:pt x="13708" y="1514"/>
                  </a:cubicBezTo>
                  <a:cubicBezTo>
                    <a:pt x="13627" y="1514"/>
                    <a:pt x="13551" y="1496"/>
                    <a:pt x="13507" y="1447"/>
                  </a:cubicBezTo>
                  <a:cubicBezTo>
                    <a:pt x="13380" y="1301"/>
                    <a:pt x="13430" y="1010"/>
                    <a:pt x="13516" y="864"/>
                  </a:cubicBezTo>
                  <a:cubicBezTo>
                    <a:pt x="13653" y="646"/>
                    <a:pt x="13762" y="432"/>
                    <a:pt x="13626" y="187"/>
                  </a:cubicBezTo>
                  <a:cubicBezTo>
                    <a:pt x="13612" y="160"/>
                    <a:pt x="13589" y="146"/>
                    <a:pt x="13562" y="146"/>
                  </a:cubicBezTo>
                  <a:cubicBezTo>
                    <a:pt x="13012" y="150"/>
                    <a:pt x="12466" y="191"/>
                    <a:pt x="11925" y="269"/>
                  </a:cubicBezTo>
                  <a:cubicBezTo>
                    <a:pt x="11902" y="273"/>
                    <a:pt x="11875" y="301"/>
                    <a:pt x="11870" y="323"/>
                  </a:cubicBezTo>
                  <a:cubicBezTo>
                    <a:pt x="11843" y="501"/>
                    <a:pt x="11816" y="678"/>
                    <a:pt x="11784" y="855"/>
                  </a:cubicBezTo>
                  <a:cubicBezTo>
                    <a:pt x="11779" y="905"/>
                    <a:pt x="11807" y="955"/>
                    <a:pt x="11857" y="955"/>
                  </a:cubicBezTo>
                  <a:cubicBezTo>
                    <a:pt x="12207" y="1169"/>
                    <a:pt x="12184" y="1365"/>
                    <a:pt x="11797" y="1551"/>
                  </a:cubicBezTo>
                  <a:cubicBezTo>
                    <a:pt x="11746" y="1563"/>
                    <a:pt x="11695" y="1569"/>
                    <a:pt x="11644" y="1569"/>
                  </a:cubicBezTo>
                  <a:cubicBezTo>
                    <a:pt x="11543" y="1569"/>
                    <a:pt x="11444" y="1545"/>
                    <a:pt x="11347" y="1497"/>
                  </a:cubicBezTo>
                  <a:cubicBezTo>
                    <a:pt x="10724" y="1019"/>
                    <a:pt x="11420" y="987"/>
                    <a:pt x="11516" y="805"/>
                  </a:cubicBezTo>
                  <a:cubicBezTo>
                    <a:pt x="11602" y="642"/>
                    <a:pt x="11543" y="391"/>
                    <a:pt x="11511" y="219"/>
                  </a:cubicBezTo>
                  <a:cubicBezTo>
                    <a:pt x="11502" y="182"/>
                    <a:pt x="11466" y="160"/>
                    <a:pt x="11434" y="160"/>
                  </a:cubicBezTo>
                  <a:cubicBezTo>
                    <a:pt x="10933" y="178"/>
                    <a:pt x="10433" y="191"/>
                    <a:pt x="9933" y="210"/>
                  </a:cubicBezTo>
                  <a:cubicBezTo>
                    <a:pt x="9887" y="264"/>
                    <a:pt x="9860" y="332"/>
                    <a:pt x="9837" y="401"/>
                  </a:cubicBezTo>
                  <a:cubicBezTo>
                    <a:pt x="9828" y="451"/>
                    <a:pt x="9824" y="496"/>
                    <a:pt x="9819" y="546"/>
                  </a:cubicBezTo>
                  <a:cubicBezTo>
                    <a:pt x="9874" y="760"/>
                    <a:pt x="10065" y="996"/>
                    <a:pt x="10056" y="1196"/>
                  </a:cubicBezTo>
                  <a:cubicBezTo>
                    <a:pt x="10043" y="1386"/>
                    <a:pt x="9937" y="1466"/>
                    <a:pt x="9809" y="1466"/>
                  </a:cubicBezTo>
                  <a:cubicBezTo>
                    <a:pt x="9799" y="1466"/>
                    <a:pt x="9789" y="1466"/>
                    <a:pt x="9778" y="1465"/>
                  </a:cubicBezTo>
                  <a:cubicBezTo>
                    <a:pt x="9750" y="1473"/>
                    <a:pt x="9718" y="1478"/>
                    <a:pt x="9683" y="1478"/>
                  </a:cubicBezTo>
                  <a:cubicBezTo>
                    <a:pt x="9643" y="1478"/>
                    <a:pt x="9599" y="1472"/>
                    <a:pt x="9551" y="1460"/>
                  </a:cubicBezTo>
                  <a:cubicBezTo>
                    <a:pt x="9319" y="1415"/>
                    <a:pt x="9228" y="1265"/>
                    <a:pt x="9278" y="1005"/>
                  </a:cubicBezTo>
                  <a:cubicBezTo>
                    <a:pt x="9301" y="887"/>
                    <a:pt x="9374" y="773"/>
                    <a:pt x="9415" y="660"/>
                  </a:cubicBezTo>
                  <a:cubicBezTo>
                    <a:pt x="9474" y="496"/>
                    <a:pt x="9487" y="369"/>
                    <a:pt x="9410" y="205"/>
                  </a:cubicBezTo>
                  <a:cubicBezTo>
                    <a:pt x="9401" y="182"/>
                    <a:pt x="9369" y="169"/>
                    <a:pt x="9346" y="169"/>
                  </a:cubicBezTo>
                  <a:cubicBezTo>
                    <a:pt x="8919" y="182"/>
                    <a:pt x="8487" y="196"/>
                    <a:pt x="8059" y="210"/>
                  </a:cubicBezTo>
                  <a:cubicBezTo>
                    <a:pt x="8023" y="210"/>
                    <a:pt x="7982" y="246"/>
                    <a:pt x="7987" y="287"/>
                  </a:cubicBezTo>
                  <a:cubicBezTo>
                    <a:pt x="8005" y="605"/>
                    <a:pt x="7837" y="783"/>
                    <a:pt x="8096" y="1005"/>
                  </a:cubicBezTo>
                  <a:cubicBezTo>
                    <a:pt x="8173" y="1078"/>
                    <a:pt x="8355" y="1146"/>
                    <a:pt x="8378" y="1283"/>
                  </a:cubicBezTo>
                  <a:cubicBezTo>
                    <a:pt x="8417" y="1572"/>
                    <a:pt x="8089" y="1688"/>
                    <a:pt x="7862" y="1688"/>
                  </a:cubicBezTo>
                  <a:cubicBezTo>
                    <a:pt x="7853" y="1688"/>
                    <a:pt x="7845" y="1688"/>
                    <a:pt x="7837" y="1688"/>
                  </a:cubicBezTo>
                  <a:cubicBezTo>
                    <a:pt x="7723" y="1683"/>
                    <a:pt x="7477" y="1633"/>
                    <a:pt x="7377" y="1551"/>
                  </a:cubicBezTo>
                  <a:cubicBezTo>
                    <a:pt x="7095" y="1319"/>
                    <a:pt x="7332" y="1051"/>
                    <a:pt x="7445" y="851"/>
                  </a:cubicBezTo>
                  <a:cubicBezTo>
                    <a:pt x="7532" y="692"/>
                    <a:pt x="7709" y="291"/>
                    <a:pt x="7486" y="150"/>
                  </a:cubicBezTo>
                  <a:cubicBezTo>
                    <a:pt x="7444" y="125"/>
                    <a:pt x="7382" y="117"/>
                    <a:pt x="7313" y="117"/>
                  </a:cubicBezTo>
                  <a:cubicBezTo>
                    <a:pt x="7186" y="117"/>
                    <a:pt x="7036" y="146"/>
                    <a:pt x="6950" y="146"/>
                  </a:cubicBezTo>
                  <a:cubicBezTo>
                    <a:pt x="6645" y="146"/>
                    <a:pt x="6340" y="141"/>
                    <a:pt x="6036" y="128"/>
                  </a:cubicBezTo>
                  <a:cubicBezTo>
                    <a:pt x="5995" y="128"/>
                    <a:pt x="5963" y="164"/>
                    <a:pt x="5958" y="205"/>
                  </a:cubicBezTo>
                  <a:cubicBezTo>
                    <a:pt x="5949" y="410"/>
                    <a:pt x="5936" y="610"/>
                    <a:pt x="5927" y="810"/>
                  </a:cubicBezTo>
                  <a:cubicBezTo>
                    <a:pt x="6145" y="919"/>
                    <a:pt x="6359" y="1142"/>
                    <a:pt x="6177" y="1396"/>
                  </a:cubicBezTo>
                  <a:cubicBezTo>
                    <a:pt x="6086" y="1519"/>
                    <a:pt x="5933" y="1573"/>
                    <a:pt x="5781" y="1573"/>
                  </a:cubicBezTo>
                  <a:cubicBezTo>
                    <a:pt x="5758" y="1573"/>
                    <a:pt x="5735" y="1572"/>
                    <a:pt x="5713" y="1569"/>
                  </a:cubicBezTo>
                  <a:cubicBezTo>
                    <a:pt x="5699" y="1571"/>
                    <a:pt x="5685" y="1572"/>
                    <a:pt x="5671" y="1572"/>
                  </a:cubicBezTo>
                  <a:cubicBezTo>
                    <a:pt x="5556" y="1572"/>
                    <a:pt x="5439" y="1522"/>
                    <a:pt x="5354" y="1428"/>
                  </a:cubicBezTo>
                  <a:cubicBezTo>
                    <a:pt x="5294" y="1365"/>
                    <a:pt x="5244" y="1283"/>
                    <a:pt x="5240" y="1192"/>
                  </a:cubicBezTo>
                  <a:cubicBezTo>
                    <a:pt x="5235" y="1187"/>
                    <a:pt x="5231" y="1183"/>
                    <a:pt x="5226" y="1178"/>
                  </a:cubicBezTo>
                  <a:lnTo>
                    <a:pt x="5240" y="1160"/>
                  </a:lnTo>
                  <a:cubicBezTo>
                    <a:pt x="5244" y="1083"/>
                    <a:pt x="5276" y="1024"/>
                    <a:pt x="5326" y="983"/>
                  </a:cubicBezTo>
                  <a:cubicBezTo>
                    <a:pt x="5358" y="942"/>
                    <a:pt x="5394" y="910"/>
                    <a:pt x="5431" y="878"/>
                  </a:cubicBezTo>
                  <a:cubicBezTo>
                    <a:pt x="5435" y="878"/>
                    <a:pt x="5435" y="874"/>
                    <a:pt x="5440" y="869"/>
                  </a:cubicBezTo>
                  <a:cubicBezTo>
                    <a:pt x="5449" y="860"/>
                    <a:pt x="5458" y="855"/>
                    <a:pt x="5467" y="846"/>
                  </a:cubicBezTo>
                  <a:cubicBezTo>
                    <a:pt x="5504" y="814"/>
                    <a:pt x="5535" y="773"/>
                    <a:pt x="5558" y="723"/>
                  </a:cubicBezTo>
                  <a:cubicBezTo>
                    <a:pt x="5599" y="628"/>
                    <a:pt x="5608" y="523"/>
                    <a:pt x="5604" y="414"/>
                  </a:cubicBezTo>
                  <a:cubicBezTo>
                    <a:pt x="5590" y="351"/>
                    <a:pt x="5581" y="287"/>
                    <a:pt x="5576" y="219"/>
                  </a:cubicBezTo>
                  <a:cubicBezTo>
                    <a:pt x="5572" y="210"/>
                    <a:pt x="5572" y="200"/>
                    <a:pt x="5567" y="191"/>
                  </a:cubicBezTo>
                  <a:cubicBezTo>
                    <a:pt x="5558" y="132"/>
                    <a:pt x="5549" y="73"/>
                    <a:pt x="5545" y="9"/>
                  </a:cubicBezTo>
                  <a:cubicBezTo>
                    <a:pt x="5535" y="5"/>
                    <a:pt x="5522" y="0"/>
                    <a:pt x="550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2050157" y="433850"/>
              <a:ext cx="4943669" cy="4785016"/>
            </a:xfrm>
            <a:custGeom>
              <a:avLst/>
              <a:gdLst/>
              <a:ahLst/>
              <a:cxnLst/>
              <a:rect l="l" t="t" r="r" b="b"/>
              <a:pathLst>
                <a:path w="15958" h="15446" extrusionOk="0">
                  <a:moveTo>
                    <a:pt x="5548" y="175"/>
                  </a:moveTo>
                  <a:cubicBezTo>
                    <a:pt x="5553" y="216"/>
                    <a:pt x="5557" y="257"/>
                    <a:pt x="5566" y="298"/>
                  </a:cubicBezTo>
                  <a:cubicBezTo>
                    <a:pt x="5566" y="307"/>
                    <a:pt x="5571" y="316"/>
                    <a:pt x="5571" y="325"/>
                  </a:cubicBezTo>
                  <a:cubicBezTo>
                    <a:pt x="5575" y="384"/>
                    <a:pt x="5585" y="434"/>
                    <a:pt x="5594" y="489"/>
                  </a:cubicBezTo>
                  <a:lnTo>
                    <a:pt x="5598" y="511"/>
                  </a:lnTo>
                  <a:cubicBezTo>
                    <a:pt x="5603" y="620"/>
                    <a:pt x="5594" y="707"/>
                    <a:pt x="5562" y="780"/>
                  </a:cubicBezTo>
                  <a:cubicBezTo>
                    <a:pt x="5548" y="811"/>
                    <a:pt x="5530" y="839"/>
                    <a:pt x="5494" y="871"/>
                  </a:cubicBezTo>
                  <a:cubicBezTo>
                    <a:pt x="5480" y="880"/>
                    <a:pt x="5471" y="889"/>
                    <a:pt x="5462" y="898"/>
                  </a:cubicBezTo>
                  <a:lnTo>
                    <a:pt x="5444" y="916"/>
                  </a:lnTo>
                  <a:cubicBezTo>
                    <a:pt x="5412" y="948"/>
                    <a:pt x="5375" y="975"/>
                    <a:pt x="5348" y="1012"/>
                  </a:cubicBezTo>
                  <a:cubicBezTo>
                    <a:pt x="5284" y="1066"/>
                    <a:pt x="5248" y="1139"/>
                    <a:pt x="5239" y="1221"/>
                  </a:cubicBezTo>
                  <a:lnTo>
                    <a:pt x="5203" y="1271"/>
                  </a:lnTo>
                  <a:lnTo>
                    <a:pt x="5239" y="1316"/>
                  </a:lnTo>
                  <a:cubicBezTo>
                    <a:pt x="5253" y="1407"/>
                    <a:pt x="5298" y="1498"/>
                    <a:pt x="5371" y="1575"/>
                  </a:cubicBezTo>
                  <a:cubicBezTo>
                    <a:pt x="5478" y="1687"/>
                    <a:pt x="5611" y="1746"/>
                    <a:pt x="5750" y="1746"/>
                  </a:cubicBezTo>
                  <a:cubicBezTo>
                    <a:pt x="5765" y="1746"/>
                    <a:pt x="5779" y="1745"/>
                    <a:pt x="5794" y="1744"/>
                  </a:cubicBezTo>
                  <a:cubicBezTo>
                    <a:pt x="5817" y="1746"/>
                    <a:pt x="5839" y="1746"/>
                    <a:pt x="5861" y="1746"/>
                  </a:cubicBezTo>
                  <a:cubicBezTo>
                    <a:pt x="6059" y="1746"/>
                    <a:pt x="6223" y="1674"/>
                    <a:pt x="6321" y="1535"/>
                  </a:cubicBezTo>
                  <a:cubicBezTo>
                    <a:pt x="6399" y="1430"/>
                    <a:pt x="6426" y="1312"/>
                    <a:pt x="6399" y="1203"/>
                  </a:cubicBezTo>
                  <a:cubicBezTo>
                    <a:pt x="6367" y="1066"/>
                    <a:pt x="6253" y="939"/>
                    <a:pt x="6094" y="848"/>
                  </a:cubicBezTo>
                  <a:lnTo>
                    <a:pt x="6126" y="302"/>
                  </a:lnTo>
                  <a:cubicBezTo>
                    <a:pt x="6453" y="316"/>
                    <a:pt x="6749" y="320"/>
                    <a:pt x="7031" y="320"/>
                  </a:cubicBezTo>
                  <a:cubicBezTo>
                    <a:pt x="7072" y="320"/>
                    <a:pt x="7126" y="311"/>
                    <a:pt x="7181" y="307"/>
                  </a:cubicBezTo>
                  <a:cubicBezTo>
                    <a:pt x="7242" y="299"/>
                    <a:pt x="7318" y="291"/>
                    <a:pt x="7385" y="291"/>
                  </a:cubicBezTo>
                  <a:cubicBezTo>
                    <a:pt x="7442" y="291"/>
                    <a:pt x="7493" y="297"/>
                    <a:pt x="7522" y="316"/>
                  </a:cubicBezTo>
                  <a:cubicBezTo>
                    <a:pt x="7672" y="407"/>
                    <a:pt x="7540" y="734"/>
                    <a:pt x="7454" y="893"/>
                  </a:cubicBezTo>
                  <a:cubicBezTo>
                    <a:pt x="7435" y="921"/>
                    <a:pt x="7417" y="952"/>
                    <a:pt x="7399" y="980"/>
                  </a:cubicBezTo>
                  <a:cubicBezTo>
                    <a:pt x="7285" y="1171"/>
                    <a:pt x="7108" y="1457"/>
                    <a:pt x="7404" y="1703"/>
                  </a:cubicBezTo>
                  <a:cubicBezTo>
                    <a:pt x="7536" y="1812"/>
                    <a:pt x="7808" y="1857"/>
                    <a:pt x="7913" y="1862"/>
                  </a:cubicBezTo>
                  <a:cubicBezTo>
                    <a:pt x="7920" y="1862"/>
                    <a:pt x="7927" y="1862"/>
                    <a:pt x="7933" y="1862"/>
                  </a:cubicBezTo>
                  <a:cubicBezTo>
                    <a:pt x="8108" y="1862"/>
                    <a:pt x="8331" y="1806"/>
                    <a:pt x="8450" y="1666"/>
                  </a:cubicBezTo>
                  <a:cubicBezTo>
                    <a:pt x="8527" y="1580"/>
                    <a:pt x="8554" y="1475"/>
                    <a:pt x="8541" y="1362"/>
                  </a:cubicBezTo>
                  <a:cubicBezTo>
                    <a:pt x="8518" y="1221"/>
                    <a:pt x="8395" y="1139"/>
                    <a:pt x="8304" y="1080"/>
                  </a:cubicBezTo>
                  <a:cubicBezTo>
                    <a:pt x="8277" y="1062"/>
                    <a:pt x="8245" y="1043"/>
                    <a:pt x="8231" y="1030"/>
                  </a:cubicBezTo>
                  <a:cubicBezTo>
                    <a:pt x="8090" y="907"/>
                    <a:pt x="8104" y="821"/>
                    <a:pt x="8131" y="661"/>
                  </a:cubicBezTo>
                  <a:cubicBezTo>
                    <a:pt x="8140" y="580"/>
                    <a:pt x="8154" y="489"/>
                    <a:pt x="8149" y="384"/>
                  </a:cubicBezTo>
                  <a:lnTo>
                    <a:pt x="9423" y="343"/>
                  </a:lnTo>
                  <a:lnTo>
                    <a:pt x="9423" y="343"/>
                  </a:lnTo>
                  <a:cubicBezTo>
                    <a:pt x="9482" y="475"/>
                    <a:pt x="9468" y="580"/>
                    <a:pt x="9418" y="721"/>
                  </a:cubicBezTo>
                  <a:cubicBezTo>
                    <a:pt x="9405" y="761"/>
                    <a:pt x="9382" y="802"/>
                    <a:pt x="9364" y="843"/>
                  </a:cubicBezTo>
                  <a:cubicBezTo>
                    <a:pt x="9327" y="916"/>
                    <a:pt x="9291" y="993"/>
                    <a:pt x="9277" y="1075"/>
                  </a:cubicBezTo>
                  <a:cubicBezTo>
                    <a:pt x="9218" y="1380"/>
                    <a:pt x="9341" y="1580"/>
                    <a:pt x="9614" y="1635"/>
                  </a:cubicBezTo>
                  <a:cubicBezTo>
                    <a:pt x="9667" y="1647"/>
                    <a:pt x="9714" y="1652"/>
                    <a:pt x="9758" y="1652"/>
                  </a:cubicBezTo>
                  <a:cubicBezTo>
                    <a:pt x="9798" y="1652"/>
                    <a:pt x="9834" y="1648"/>
                    <a:pt x="9868" y="1639"/>
                  </a:cubicBezTo>
                  <a:cubicBezTo>
                    <a:pt x="9875" y="1639"/>
                    <a:pt x="9881" y="1640"/>
                    <a:pt x="9888" y="1640"/>
                  </a:cubicBezTo>
                  <a:cubicBezTo>
                    <a:pt x="9971" y="1640"/>
                    <a:pt x="10046" y="1612"/>
                    <a:pt x="10105" y="1562"/>
                  </a:cubicBezTo>
                  <a:cubicBezTo>
                    <a:pt x="10150" y="1521"/>
                    <a:pt x="10210" y="1439"/>
                    <a:pt x="10219" y="1293"/>
                  </a:cubicBezTo>
                  <a:cubicBezTo>
                    <a:pt x="10228" y="1148"/>
                    <a:pt x="10155" y="1002"/>
                    <a:pt x="10087" y="861"/>
                  </a:cubicBezTo>
                  <a:cubicBezTo>
                    <a:pt x="10046" y="780"/>
                    <a:pt x="10005" y="702"/>
                    <a:pt x="9987" y="630"/>
                  </a:cubicBezTo>
                  <a:cubicBezTo>
                    <a:pt x="9991" y="589"/>
                    <a:pt x="9996" y="548"/>
                    <a:pt x="10000" y="507"/>
                  </a:cubicBezTo>
                  <a:cubicBezTo>
                    <a:pt x="10014" y="457"/>
                    <a:pt x="10032" y="416"/>
                    <a:pt x="10055" y="384"/>
                  </a:cubicBezTo>
                  <a:lnTo>
                    <a:pt x="11510" y="334"/>
                  </a:lnTo>
                  <a:lnTo>
                    <a:pt x="11519" y="370"/>
                  </a:lnTo>
                  <a:cubicBezTo>
                    <a:pt x="11547" y="525"/>
                    <a:pt x="11587" y="734"/>
                    <a:pt x="11524" y="852"/>
                  </a:cubicBezTo>
                  <a:cubicBezTo>
                    <a:pt x="11510" y="880"/>
                    <a:pt x="11433" y="921"/>
                    <a:pt x="11374" y="948"/>
                  </a:cubicBezTo>
                  <a:cubicBezTo>
                    <a:pt x="11246" y="1016"/>
                    <a:pt x="11101" y="1089"/>
                    <a:pt x="11092" y="1234"/>
                  </a:cubicBezTo>
                  <a:cubicBezTo>
                    <a:pt x="11078" y="1362"/>
                    <a:pt x="11169" y="1494"/>
                    <a:pt x="11378" y="1653"/>
                  </a:cubicBezTo>
                  <a:lnTo>
                    <a:pt x="11392" y="1662"/>
                  </a:lnTo>
                  <a:cubicBezTo>
                    <a:pt x="11502" y="1717"/>
                    <a:pt x="11615" y="1743"/>
                    <a:pt x="11730" y="1743"/>
                  </a:cubicBezTo>
                  <a:cubicBezTo>
                    <a:pt x="11785" y="1743"/>
                    <a:pt x="11841" y="1737"/>
                    <a:pt x="11897" y="1726"/>
                  </a:cubicBezTo>
                  <a:lnTo>
                    <a:pt x="11915" y="1716"/>
                  </a:lnTo>
                  <a:cubicBezTo>
                    <a:pt x="12147" y="1607"/>
                    <a:pt x="12265" y="1484"/>
                    <a:pt x="12270" y="1348"/>
                  </a:cubicBezTo>
                  <a:cubicBezTo>
                    <a:pt x="12274" y="1212"/>
                    <a:pt x="12183" y="1089"/>
                    <a:pt x="11983" y="966"/>
                  </a:cubicBezTo>
                  <a:lnTo>
                    <a:pt x="11965" y="957"/>
                  </a:lnTo>
                  <a:lnTo>
                    <a:pt x="11951" y="957"/>
                  </a:lnTo>
                  <a:lnTo>
                    <a:pt x="12033" y="439"/>
                  </a:lnTo>
                  <a:cubicBezTo>
                    <a:pt x="12570" y="361"/>
                    <a:pt x="13111" y="325"/>
                    <a:pt x="13638" y="320"/>
                  </a:cubicBezTo>
                  <a:lnTo>
                    <a:pt x="13638" y="320"/>
                  </a:lnTo>
                  <a:cubicBezTo>
                    <a:pt x="13748" y="520"/>
                    <a:pt x="13657" y="698"/>
                    <a:pt x="13529" y="907"/>
                  </a:cubicBezTo>
                  <a:cubicBezTo>
                    <a:pt x="13425" y="1075"/>
                    <a:pt x="13370" y="1407"/>
                    <a:pt x="13529" y="1594"/>
                  </a:cubicBezTo>
                  <a:cubicBezTo>
                    <a:pt x="13592" y="1667"/>
                    <a:pt x="13689" y="1690"/>
                    <a:pt x="13785" y="1690"/>
                  </a:cubicBezTo>
                  <a:cubicBezTo>
                    <a:pt x="13930" y="1690"/>
                    <a:pt x="14071" y="1637"/>
                    <a:pt x="14080" y="1635"/>
                  </a:cubicBezTo>
                  <a:cubicBezTo>
                    <a:pt x="14330" y="1539"/>
                    <a:pt x="14443" y="1271"/>
                    <a:pt x="14352" y="998"/>
                  </a:cubicBezTo>
                  <a:cubicBezTo>
                    <a:pt x="14330" y="930"/>
                    <a:pt x="14280" y="880"/>
                    <a:pt x="14239" y="834"/>
                  </a:cubicBezTo>
                  <a:cubicBezTo>
                    <a:pt x="14211" y="802"/>
                    <a:pt x="14184" y="775"/>
                    <a:pt x="14170" y="752"/>
                  </a:cubicBezTo>
                  <a:cubicBezTo>
                    <a:pt x="14152" y="716"/>
                    <a:pt x="13989" y="420"/>
                    <a:pt x="14152" y="316"/>
                  </a:cubicBezTo>
                  <a:cubicBezTo>
                    <a:pt x="14167" y="307"/>
                    <a:pt x="14191" y="303"/>
                    <a:pt x="14219" y="303"/>
                  </a:cubicBezTo>
                  <a:cubicBezTo>
                    <a:pt x="14261" y="303"/>
                    <a:pt x="14310" y="310"/>
                    <a:pt x="14348" y="316"/>
                  </a:cubicBezTo>
                  <a:cubicBezTo>
                    <a:pt x="14375" y="320"/>
                    <a:pt x="14407" y="325"/>
                    <a:pt x="14430" y="325"/>
                  </a:cubicBezTo>
                  <a:lnTo>
                    <a:pt x="14912" y="357"/>
                  </a:lnTo>
                  <a:lnTo>
                    <a:pt x="15389" y="329"/>
                  </a:lnTo>
                  <a:cubicBezTo>
                    <a:pt x="15439" y="661"/>
                    <a:pt x="15639" y="2007"/>
                    <a:pt x="15698" y="3376"/>
                  </a:cubicBezTo>
                  <a:cubicBezTo>
                    <a:pt x="15776" y="5118"/>
                    <a:pt x="15753" y="6955"/>
                    <a:pt x="15726" y="8724"/>
                  </a:cubicBezTo>
                  <a:cubicBezTo>
                    <a:pt x="15698" y="10684"/>
                    <a:pt x="15671" y="12708"/>
                    <a:pt x="15780" y="14632"/>
                  </a:cubicBezTo>
                  <a:cubicBezTo>
                    <a:pt x="15189" y="14686"/>
                    <a:pt x="14548" y="14695"/>
                    <a:pt x="13929" y="14704"/>
                  </a:cubicBezTo>
                  <a:cubicBezTo>
                    <a:pt x="13379" y="14713"/>
                    <a:pt x="12811" y="14723"/>
                    <a:pt x="12279" y="14763"/>
                  </a:cubicBezTo>
                  <a:cubicBezTo>
                    <a:pt x="8286" y="15073"/>
                    <a:pt x="4216" y="15246"/>
                    <a:pt x="182" y="15273"/>
                  </a:cubicBezTo>
                  <a:cubicBezTo>
                    <a:pt x="177" y="15273"/>
                    <a:pt x="173" y="15268"/>
                    <a:pt x="173" y="15268"/>
                  </a:cubicBezTo>
                  <a:cubicBezTo>
                    <a:pt x="268" y="14159"/>
                    <a:pt x="350" y="13049"/>
                    <a:pt x="414" y="11971"/>
                  </a:cubicBezTo>
                  <a:cubicBezTo>
                    <a:pt x="660" y="8119"/>
                    <a:pt x="750" y="4195"/>
                    <a:pt x="687" y="302"/>
                  </a:cubicBezTo>
                  <a:lnTo>
                    <a:pt x="687" y="298"/>
                  </a:lnTo>
                  <a:lnTo>
                    <a:pt x="700" y="298"/>
                  </a:lnTo>
                  <a:lnTo>
                    <a:pt x="719" y="307"/>
                  </a:lnTo>
                  <a:lnTo>
                    <a:pt x="741" y="302"/>
                  </a:lnTo>
                  <a:cubicBezTo>
                    <a:pt x="810" y="311"/>
                    <a:pt x="887" y="316"/>
                    <a:pt x="964" y="320"/>
                  </a:cubicBezTo>
                  <a:cubicBezTo>
                    <a:pt x="1278" y="348"/>
                    <a:pt x="1710" y="389"/>
                    <a:pt x="1828" y="593"/>
                  </a:cubicBezTo>
                  <a:cubicBezTo>
                    <a:pt x="1878" y="689"/>
                    <a:pt x="1865" y="821"/>
                    <a:pt x="1787" y="993"/>
                  </a:cubicBezTo>
                  <a:cubicBezTo>
                    <a:pt x="1774" y="1021"/>
                    <a:pt x="1755" y="1052"/>
                    <a:pt x="1733" y="1084"/>
                  </a:cubicBezTo>
                  <a:cubicBezTo>
                    <a:pt x="1701" y="1139"/>
                    <a:pt x="1665" y="1193"/>
                    <a:pt x="1646" y="1257"/>
                  </a:cubicBezTo>
                  <a:cubicBezTo>
                    <a:pt x="1583" y="1471"/>
                    <a:pt x="1596" y="1644"/>
                    <a:pt x="1687" y="1762"/>
                  </a:cubicBezTo>
                  <a:cubicBezTo>
                    <a:pt x="1769" y="1876"/>
                    <a:pt x="1910" y="1935"/>
                    <a:pt x="2092" y="1935"/>
                  </a:cubicBezTo>
                  <a:lnTo>
                    <a:pt x="2256" y="1912"/>
                  </a:lnTo>
                  <a:cubicBezTo>
                    <a:pt x="2338" y="1898"/>
                    <a:pt x="2406" y="1876"/>
                    <a:pt x="2460" y="1835"/>
                  </a:cubicBezTo>
                  <a:cubicBezTo>
                    <a:pt x="2633" y="1771"/>
                    <a:pt x="2729" y="1612"/>
                    <a:pt x="2715" y="1421"/>
                  </a:cubicBezTo>
                  <a:cubicBezTo>
                    <a:pt x="2701" y="1257"/>
                    <a:pt x="2583" y="1057"/>
                    <a:pt x="2419" y="930"/>
                  </a:cubicBezTo>
                  <a:cubicBezTo>
                    <a:pt x="2333" y="730"/>
                    <a:pt x="2288" y="543"/>
                    <a:pt x="2365" y="284"/>
                  </a:cubicBezTo>
                  <a:lnTo>
                    <a:pt x="2369" y="284"/>
                  </a:lnTo>
                  <a:cubicBezTo>
                    <a:pt x="2620" y="254"/>
                    <a:pt x="2866" y="239"/>
                    <a:pt x="3113" y="239"/>
                  </a:cubicBezTo>
                  <a:cubicBezTo>
                    <a:pt x="3319" y="239"/>
                    <a:pt x="3525" y="250"/>
                    <a:pt x="3734" y="270"/>
                  </a:cubicBezTo>
                  <a:lnTo>
                    <a:pt x="3816" y="861"/>
                  </a:lnTo>
                  <a:cubicBezTo>
                    <a:pt x="3634" y="902"/>
                    <a:pt x="3506" y="1021"/>
                    <a:pt x="3461" y="1180"/>
                  </a:cubicBezTo>
                  <a:cubicBezTo>
                    <a:pt x="3438" y="1262"/>
                    <a:pt x="3443" y="1353"/>
                    <a:pt x="3470" y="1444"/>
                  </a:cubicBezTo>
                  <a:cubicBezTo>
                    <a:pt x="3474" y="1503"/>
                    <a:pt x="3502" y="1557"/>
                    <a:pt x="3552" y="1598"/>
                  </a:cubicBezTo>
                  <a:cubicBezTo>
                    <a:pt x="3588" y="1644"/>
                    <a:pt x="3625" y="1675"/>
                    <a:pt x="3670" y="1703"/>
                  </a:cubicBezTo>
                  <a:cubicBezTo>
                    <a:pt x="3731" y="1737"/>
                    <a:pt x="3796" y="1755"/>
                    <a:pt x="3861" y="1755"/>
                  </a:cubicBezTo>
                  <a:cubicBezTo>
                    <a:pt x="3941" y="1755"/>
                    <a:pt x="4022" y="1728"/>
                    <a:pt x="4098" y="1675"/>
                  </a:cubicBezTo>
                  <a:cubicBezTo>
                    <a:pt x="4248" y="1566"/>
                    <a:pt x="4339" y="1380"/>
                    <a:pt x="4320" y="1203"/>
                  </a:cubicBezTo>
                  <a:cubicBezTo>
                    <a:pt x="4339" y="1062"/>
                    <a:pt x="4307" y="934"/>
                    <a:pt x="4279" y="811"/>
                  </a:cubicBezTo>
                  <a:cubicBezTo>
                    <a:pt x="4275" y="789"/>
                    <a:pt x="4266" y="766"/>
                    <a:pt x="4261" y="743"/>
                  </a:cubicBezTo>
                  <a:cubicBezTo>
                    <a:pt x="4220" y="548"/>
                    <a:pt x="4202" y="402"/>
                    <a:pt x="4248" y="229"/>
                  </a:cubicBezTo>
                  <a:lnTo>
                    <a:pt x="5548" y="175"/>
                  </a:lnTo>
                  <a:close/>
                  <a:moveTo>
                    <a:pt x="5601" y="1"/>
                  </a:moveTo>
                  <a:cubicBezTo>
                    <a:pt x="5596" y="1"/>
                    <a:pt x="5590" y="1"/>
                    <a:pt x="5585" y="2"/>
                  </a:cubicBezTo>
                  <a:lnTo>
                    <a:pt x="4243" y="57"/>
                  </a:lnTo>
                  <a:cubicBezTo>
                    <a:pt x="4170" y="61"/>
                    <a:pt x="4111" y="107"/>
                    <a:pt x="4093" y="179"/>
                  </a:cubicBezTo>
                  <a:cubicBezTo>
                    <a:pt x="4034" y="389"/>
                    <a:pt x="4052" y="561"/>
                    <a:pt x="4102" y="780"/>
                  </a:cubicBezTo>
                  <a:cubicBezTo>
                    <a:pt x="4107" y="802"/>
                    <a:pt x="4111" y="830"/>
                    <a:pt x="4120" y="852"/>
                  </a:cubicBezTo>
                  <a:cubicBezTo>
                    <a:pt x="4148" y="971"/>
                    <a:pt x="4170" y="1080"/>
                    <a:pt x="4157" y="1189"/>
                  </a:cubicBezTo>
                  <a:lnTo>
                    <a:pt x="4157" y="1198"/>
                  </a:lnTo>
                  <a:lnTo>
                    <a:pt x="4157" y="1212"/>
                  </a:lnTo>
                  <a:cubicBezTo>
                    <a:pt x="4170" y="1325"/>
                    <a:pt x="4107" y="1457"/>
                    <a:pt x="4007" y="1530"/>
                  </a:cubicBezTo>
                  <a:cubicBezTo>
                    <a:pt x="3974" y="1554"/>
                    <a:pt x="3922" y="1581"/>
                    <a:pt x="3860" y="1581"/>
                  </a:cubicBezTo>
                  <a:cubicBezTo>
                    <a:pt x="3826" y="1581"/>
                    <a:pt x="3790" y="1573"/>
                    <a:pt x="3752" y="1553"/>
                  </a:cubicBezTo>
                  <a:cubicBezTo>
                    <a:pt x="3725" y="1535"/>
                    <a:pt x="3702" y="1512"/>
                    <a:pt x="3679" y="1484"/>
                  </a:cubicBezTo>
                  <a:lnTo>
                    <a:pt x="3670" y="1475"/>
                  </a:lnTo>
                  <a:lnTo>
                    <a:pt x="3665" y="1471"/>
                  </a:lnTo>
                  <a:cubicBezTo>
                    <a:pt x="3647" y="1457"/>
                    <a:pt x="3638" y="1439"/>
                    <a:pt x="3638" y="1421"/>
                  </a:cubicBezTo>
                  <a:lnTo>
                    <a:pt x="3638" y="1407"/>
                  </a:lnTo>
                  <a:lnTo>
                    <a:pt x="3634" y="1394"/>
                  </a:lnTo>
                  <a:cubicBezTo>
                    <a:pt x="3611" y="1339"/>
                    <a:pt x="3611" y="1275"/>
                    <a:pt x="3625" y="1225"/>
                  </a:cubicBezTo>
                  <a:cubicBezTo>
                    <a:pt x="3665" y="1080"/>
                    <a:pt x="3806" y="1034"/>
                    <a:pt x="3888" y="1021"/>
                  </a:cubicBezTo>
                  <a:lnTo>
                    <a:pt x="3947" y="998"/>
                  </a:lnTo>
                  <a:lnTo>
                    <a:pt x="3966" y="971"/>
                  </a:lnTo>
                  <a:cubicBezTo>
                    <a:pt x="3984" y="939"/>
                    <a:pt x="3993" y="893"/>
                    <a:pt x="3988" y="852"/>
                  </a:cubicBezTo>
                  <a:lnTo>
                    <a:pt x="3897" y="229"/>
                  </a:lnTo>
                  <a:cubicBezTo>
                    <a:pt x="3884" y="148"/>
                    <a:pt x="3811" y="102"/>
                    <a:pt x="3747" y="97"/>
                  </a:cubicBezTo>
                  <a:cubicBezTo>
                    <a:pt x="3534" y="77"/>
                    <a:pt x="3324" y="66"/>
                    <a:pt x="3114" y="66"/>
                  </a:cubicBezTo>
                  <a:cubicBezTo>
                    <a:pt x="2862" y="66"/>
                    <a:pt x="2609" y="81"/>
                    <a:pt x="2351" y="111"/>
                  </a:cubicBezTo>
                  <a:cubicBezTo>
                    <a:pt x="2283" y="116"/>
                    <a:pt x="2228" y="161"/>
                    <a:pt x="2210" y="229"/>
                  </a:cubicBezTo>
                  <a:cubicBezTo>
                    <a:pt x="2128" y="502"/>
                    <a:pt x="2147" y="734"/>
                    <a:pt x="2278" y="1021"/>
                  </a:cubicBezTo>
                  <a:lnTo>
                    <a:pt x="2288" y="1043"/>
                  </a:lnTo>
                  <a:lnTo>
                    <a:pt x="2306" y="1052"/>
                  </a:lnTo>
                  <a:cubicBezTo>
                    <a:pt x="2433" y="1148"/>
                    <a:pt x="2538" y="1312"/>
                    <a:pt x="2547" y="1434"/>
                  </a:cubicBezTo>
                  <a:cubicBezTo>
                    <a:pt x="2560" y="1594"/>
                    <a:pt x="2456" y="1653"/>
                    <a:pt x="2397" y="1675"/>
                  </a:cubicBezTo>
                  <a:lnTo>
                    <a:pt x="2383" y="1680"/>
                  </a:lnTo>
                  <a:lnTo>
                    <a:pt x="2369" y="1689"/>
                  </a:lnTo>
                  <a:cubicBezTo>
                    <a:pt x="2338" y="1712"/>
                    <a:pt x="2292" y="1730"/>
                    <a:pt x="2233" y="1744"/>
                  </a:cubicBezTo>
                  <a:lnTo>
                    <a:pt x="2087" y="1762"/>
                  </a:lnTo>
                  <a:cubicBezTo>
                    <a:pt x="2001" y="1762"/>
                    <a:pt x="1883" y="1744"/>
                    <a:pt x="1819" y="1657"/>
                  </a:cubicBezTo>
                  <a:cubicBezTo>
                    <a:pt x="1765" y="1585"/>
                    <a:pt x="1760" y="1462"/>
                    <a:pt x="1806" y="1307"/>
                  </a:cubicBezTo>
                  <a:cubicBezTo>
                    <a:pt x="1819" y="1266"/>
                    <a:pt x="1846" y="1225"/>
                    <a:pt x="1874" y="1180"/>
                  </a:cubicBezTo>
                  <a:cubicBezTo>
                    <a:pt x="1896" y="1143"/>
                    <a:pt x="1919" y="1107"/>
                    <a:pt x="1937" y="1066"/>
                  </a:cubicBezTo>
                  <a:cubicBezTo>
                    <a:pt x="2042" y="839"/>
                    <a:pt x="2056" y="652"/>
                    <a:pt x="1974" y="507"/>
                  </a:cubicBezTo>
                  <a:cubicBezTo>
                    <a:pt x="1815" y="220"/>
                    <a:pt x="1351" y="184"/>
                    <a:pt x="978" y="152"/>
                  </a:cubicBezTo>
                  <a:cubicBezTo>
                    <a:pt x="901" y="143"/>
                    <a:pt x="828" y="138"/>
                    <a:pt x="764" y="129"/>
                  </a:cubicBezTo>
                  <a:lnTo>
                    <a:pt x="732" y="129"/>
                  </a:lnTo>
                  <a:cubicBezTo>
                    <a:pt x="720" y="127"/>
                    <a:pt x="708" y="126"/>
                    <a:pt x="695" y="126"/>
                  </a:cubicBezTo>
                  <a:cubicBezTo>
                    <a:pt x="657" y="126"/>
                    <a:pt x="618" y="137"/>
                    <a:pt x="587" y="161"/>
                  </a:cubicBezTo>
                  <a:cubicBezTo>
                    <a:pt x="546" y="193"/>
                    <a:pt x="519" y="248"/>
                    <a:pt x="519" y="307"/>
                  </a:cubicBezTo>
                  <a:cubicBezTo>
                    <a:pt x="582" y="4195"/>
                    <a:pt x="491" y="8115"/>
                    <a:pt x="250" y="11962"/>
                  </a:cubicBezTo>
                  <a:cubicBezTo>
                    <a:pt x="182" y="13040"/>
                    <a:pt x="100" y="14145"/>
                    <a:pt x="5" y="15255"/>
                  </a:cubicBezTo>
                  <a:cubicBezTo>
                    <a:pt x="0" y="15300"/>
                    <a:pt x="18" y="15346"/>
                    <a:pt x="50" y="15386"/>
                  </a:cubicBezTo>
                  <a:cubicBezTo>
                    <a:pt x="87" y="15423"/>
                    <a:pt x="132" y="15446"/>
                    <a:pt x="182" y="15446"/>
                  </a:cubicBezTo>
                  <a:cubicBezTo>
                    <a:pt x="182" y="15446"/>
                    <a:pt x="182" y="15446"/>
                    <a:pt x="187" y="15441"/>
                  </a:cubicBezTo>
                  <a:cubicBezTo>
                    <a:pt x="4220" y="15414"/>
                    <a:pt x="8295" y="15241"/>
                    <a:pt x="12292" y="14932"/>
                  </a:cubicBezTo>
                  <a:cubicBezTo>
                    <a:pt x="12820" y="14891"/>
                    <a:pt x="13384" y="14882"/>
                    <a:pt x="13934" y="14873"/>
                  </a:cubicBezTo>
                  <a:cubicBezTo>
                    <a:pt x="14562" y="14868"/>
                    <a:pt x="15212" y="14854"/>
                    <a:pt x="15817" y="14800"/>
                  </a:cubicBezTo>
                  <a:cubicBezTo>
                    <a:pt x="15834" y="14813"/>
                    <a:pt x="15852" y="14816"/>
                    <a:pt x="15867" y="14816"/>
                  </a:cubicBezTo>
                  <a:cubicBezTo>
                    <a:pt x="15884" y="14816"/>
                    <a:pt x="15898" y="14811"/>
                    <a:pt x="15903" y="14809"/>
                  </a:cubicBezTo>
                  <a:cubicBezTo>
                    <a:pt x="15958" y="14786"/>
                    <a:pt x="15953" y="14732"/>
                    <a:pt x="15953" y="14700"/>
                  </a:cubicBezTo>
                  <a:cubicBezTo>
                    <a:pt x="15839" y="12758"/>
                    <a:pt x="15867" y="10707"/>
                    <a:pt x="15894" y="8724"/>
                  </a:cubicBezTo>
                  <a:cubicBezTo>
                    <a:pt x="15921" y="6951"/>
                    <a:pt x="15944" y="5113"/>
                    <a:pt x="15867" y="3367"/>
                  </a:cubicBezTo>
                  <a:cubicBezTo>
                    <a:pt x="15799" y="1785"/>
                    <a:pt x="15548" y="238"/>
                    <a:pt x="15544" y="225"/>
                  </a:cubicBezTo>
                  <a:lnTo>
                    <a:pt x="15530" y="148"/>
                  </a:lnTo>
                  <a:lnTo>
                    <a:pt x="14912" y="179"/>
                  </a:lnTo>
                  <a:lnTo>
                    <a:pt x="14439" y="148"/>
                  </a:lnTo>
                  <a:cubicBezTo>
                    <a:pt x="14421" y="148"/>
                    <a:pt x="14398" y="143"/>
                    <a:pt x="14371" y="143"/>
                  </a:cubicBezTo>
                  <a:cubicBezTo>
                    <a:pt x="14325" y="135"/>
                    <a:pt x="14276" y="127"/>
                    <a:pt x="14227" y="127"/>
                  </a:cubicBezTo>
                  <a:cubicBezTo>
                    <a:pt x="14169" y="127"/>
                    <a:pt x="14111" y="138"/>
                    <a:pt x="14061" y="170"/>
                  </a:cubicBezTo>
                  <a:cubicBezTo>
                    <a:pt x="13839" y="316"/>
                    <a:pt x="13902" y="616"/>
                    <a:pt x="14025" y="834"/>
                  </a:cubicBezTo>
                  <a:cubicBezTo>
                    <a:pt x="14052" y="875"/>
                    <a:pt x="14084" y="916"/>
                    <a:pt x="14120" y="948"/>
                  </a:cubicBezTo>
                  <a:cubicBezTo>
                    <a:pt x="14152" y="984"/>
                    <a:pt x="14184" y="1021"/>
                    <a:pt x="14193" y="1048"/>
                  </a:cubicBezTo>
                  <a:cubicBezTo>
                    <a:pt x="14257" y="1234"/>
                    <a:pt x="14189" y="1407"/>
                    <a:pt x="14025" y="1466"/>
                  </a:cubicBezTo>
                  <a:cubicBezTo>
                    <a:pt x="13951" y="1494"/>
                    <a:pt x="13860" y="1512"/>
                    <a:pt x="13785" y="1512"/>
                  </a:cubicBezTo>
                  <a:cubicBezTo>
                    <a:pt x="13727" y="1512"/>
                    <a:pt x="13679" y="1501"/>
                    <a:pt x="13657" y="1475"/>
                  </a:cubicBezTo>
                  <a:cubicBezTo>
                    <a:pt x="13557" y="1362"/>
                    <a:pt x="13597" y="1116"/>
                    <a:pt x="13670" y="993"/>
                  </a:cubicBezTo>
                  <a:cubicBezTo>
                    <a:pt x="13784" y="811"/>
                    <a:pt x="13952" y="534"/>
                    <a:pt x="13784" y="225"/>
                  </a:cubicBezTo>
                  <a:cubicBezTo>
                    <a:pt x="13752" y="175"/>
                    <a:pt x="13702" y="143"/>
                    <a:pt x="13643" y="143"/>
                  </a:cubicBezTo>
                  <a:cubicBezTo>
                    <a:pt x="13102" y="148"/>
                    <a:pt x="12547" y="188"/>
                    <a:pt x="11997" y="266"/>
                  </a:cubicBezTo>
                  <a:cubicBezTo>
                    <a:pt x="11938" y="275"/>
                    <a:pt x="11883" y="334"/>
                    <a:pt x="11874" y="393"/>
                  </a:cubicBezTo>
                  <a:lnTo>
                    <a:pt x="11788" y="925"/>
                  </a:lnTo>
                  <a:cubicBezTo>
                    <a:pt x="11778" y="975"/>
                    <a:pt x="11792" y="1030"/>
                    <a:pt x="11824" y="1066"/>
                  </a:cubicBezTo>
                  <a:cubicBezTo>
                    <a:pt x="11847" y="1098"/>
                    <a:pt x="11878" y="1116"/>
                    <a:pt x="11915" y="1121"/>
                  </a:cubicBezTo>
                  <a:cubicBezTo>
                    <a:pt x="12042" y="1203"/>
                    <a:pt x="12106" y="1275"/>
                    <a:pt x="12106" y="1334"/>
                  </a:cubicBezTo>
                  <a:cubicBezTo>
                    <a:pt x="12101" y="1398"/>
                    <a:pt x="12010" y="1480"/>
                    <a:pt x="11851" y="1553"/>
                  </a:cubicBezTo>
                  <a:cubicBezTo>
                    <a:pt x="11810" y="1562"/>
                    <a:pt x="11768" y="1566"/>
                    <a:pt x="11726" y="1566"/>
                  </a:cubicBezTo>
                  <a:cubicBezTo>
                    <a:pt x="11641" y="1566"/>
                    <a:pt x="11556" y="1547"/>
                    <a:pt x="11474" y="1507"/>
                  </a:cubicBezTo>
                  <a:cubicBezTo>
                    <a:pt x="11265" y="1344"/>
                    <a:pt x="11255" y="1266"/>
                    <a:pt x="11260" y="1248"/>
                  </a:cubicBezTo>
                  <a:cubicBezTo>
                    <a:pt x="11265" y="1193"/>
                    <a:pt x="11365" y="1143"/>
                    <a:pt x="11451" y="1098"/>
                  </a:cubicBezTo>
                  <a:cubicBezTo>
                    <a:pt x="11542" y="1052"/>
                    <a:pt x="11633" y="1007"/>
                    <a:pt x="11674" y="930"/>
                  </a:cubicBezTo>
                  <a:cubicBezTo>
                    <a:pt x="11765" y="757"/>
                    <a:pt x="11719" y="511"/>
                    <a:pt x="11683" y="334"/>
                  </a:cubicBezTo>
                  <a:lnTo>
                    <a:pt x="11674" y="284"/>
                  </a:lnTo>
                  <a:cubicBezTo>
                    <a:pt x="11661" y="214"/>
                    <a:pt x="11597" y="156"/>
                    <a:pt x="11523" y="156"/>
                  </a:cubicBezTo>
                  <a:cubicBezTo>
                    <a:pt x="11520" y="156"/>
                    <a:pt x="11517" y="156"/>
                    <a:pt x="11515" y="157"/>
                  </a:cubicBezTo>
                  <a:lnTo>
                    <a:pt x="9978" y="211"/>
                  </a:lnTo>
                  <a:lnTo>
                    <a:pt x="9950" y="238"/>
                  </a:lnTo>
                  <a:cubicBezTo>
                    <a:pt x="9905" y="298"/>
                    <a:pt x="9868" y="366"/>
                    <a:pt x="9841" y="461"/>
                  </a:cubicBezTo>
                  <a:lnTo>
                    <a:pt x="9837" y="470"/>
                  </a:lnTo>
                  <a:cubicBezTo>
                    <a:pt x="9832" y="516"/>
                    <a:pt x="9828" y="561"/>
                    <a:pt x="9818" y="602"/>
                  </a:cubicBezTo>
                  <a:lnTo>
                    <a:pt x="9818" y="639"/>
                  </a:lnTo>
                  <a:lnTo>
                    <a:pt x="9823" y="652"/>
                  </a:lnTo>
                  <a:cubicBezTo>
                    <a:pt x="9846" y="748"/>
                    <a:pt x="9891" y="843"/>
                    <a:pt x="9937" y="934"/>
                  </a:cubicBezTo>
                  <a:cubicBezTo>
                    <a:pt x="9996" y="1057"/>
                    <a:pt x="10059" y="1180"/>
                    <a:pt x="10055" y="1275"/>
                  </a:cubicBezTo>
                  <a:cubicBezTo>
                    <a:pt x="10050" y="1348"/>
                    <a:pt x="10032" y="1398"/>
                    <a:pt x="9996" y="1430"/>
                  </a:cubicBezTo>
                  <a:cubicBezTo>
                    <a:pt x="9955" y="1466"/>
                    <a:pt x="9905" y="1466"/>
                    <a:pt x="9868" y="1466"/>
                  </a:cubicBezTo>
                  <a:lnTo>
                    <a:pt x="9837" y="1466"/>
                  </a:lnTo>
                  <a:cubicBezTo>
                    <a:pt x="9816" y="1473"/>
                    <a:pt x="9791" y="1476"/>
                    <a:pt x="9764" y="1476"/>
                  </a:cubicBezTo>
                  <a:cubicBezTo>
                    <a:pt x="9731" y="1476"/>
                    <a:pt x="9694" y="1472"/>
                    <a:pt x="9650" y="1462"/>
                  </a:cubicBezTo>
                  <a:cubicBezTo>
                    <a:pt x="9464" y="1425"/>
                    <a:pt x="9405" y="1316"/>
                    <a:pt x="9441" y="1107"/>
                  </a:cubicBezTo>
                  <a:cubicBezTo>
                    <a:pt x="9455" y="1043"/>
                    <a:pt x="9482" y="984"/>
                    <a:pt x="9514" y="916"/>
                  </a:cubicBezTo>
                  <a:cubicBezTo>
                    <a:pt x="9536" y="871"/>
                    <a:pt x="9559" y="825"/>
                    <a:pt x="9577" y="775"/>
                  </a:cubicBezTo>
                  <a:cubicBezTo>
                    <a:pt x="9637" y="598"/>
                    <a:pt x="9659" y="443"/>
                    <a:pt x="9568" y="252"/>
                  </a:cubicBezTo>
                  <a:cubicBezTo>
                    <a:pt x="9546" y="202"/>
                    <a:pt x="9482" y="166"/>
                    <a:pt x="9427" y="166"/>
                  </a:cubicBezTo>
                  <a:lnTo>
                    <a:pt x="8140" y="207"/>
                  </a:lnTo>
                  <a:cubicBezTo>
                    <a:pt x="8095" y="211"/>
                    <a:pt x="8054" y="229"/>
                    <a:pt x="8022" y="266"/>
                  </a:cubicBezTo>
                  <a:cubicBezTo>
                    <a:pt x="7995" y="298"/>
                    <a:pt x="7981" y="339"/>
                    <a:pt x="7986" y="379"/>
                  </a:cubicBezTo>
                  <a:cubicBezTo>
                    <a:pt x="7990" y="470"/>
                    <a:pt x="7977" y="552"/>
                    <a:pt x="7968" y="630"/>
                  </a:cubicBezTo>
                  <a:cubicBezTo>
                    <a:pt x="7940" y="798"/>
                    <a:pt x="7913" y="975"/>
                    <a:pt x="8122" y="1157"/>
                  </a:cubicBezTo>
                  <a:cubicBezTo>
                    <a:pt x="8149" y="1180"/>
                    <a:pt x="8181" y="1203"/>
                    <a:pt x="8218" y="1221"/>
                  </a:cubicBezTo>
                  <a:cubicBezTo>
                    <a:pt x="8286" y="1266"/>
                    <a:pt x="8368" y="1321"/>
                    <a:pt x="8377" y="1380"/>
                  </a:cubicBezTo>
                  <a:cubicBezTo>
                    <a:pt x="8386" y="1448"/>
                    <a:pt x="8372" y="1503"/>
                    <a:pt x="8331" y="1548"/>
                  </a:cubicBezTo>
                  <a:cubicBezTo>
                    <a:pt x="8252" y="1636"/>
                    <a:pt x="8087" y="1686"/>
                    <a:pt x="7955" y="1686"/>
                  </a:cubicBezTo>
                  <a:cubicBezTo>
                    <a:pt x="7944" y="1686"/>
                    <a:pt x="7933" y="1685"/>
                    <a:pt x="7922" y="1685"/>
                  </a:cubicBezTo>
                  <a:cubicBezTo>
                    <a:pt x="7808" y="1680"/>
                    <a:pt x="7590" y="1630"/>
                    <a:pt x="7513" y="1566"/>
                  </a:cubicBezTo>
                  <a:cubicBezTo>
                    <a:pt x="7340" y="1425"/>
                    <a:pt x="7408" y="1284"/>
                    <a:pt x="7545" y="1071"/>
                  </a:cubicBezTo>
                  <a:cubicBezTo>
                    <a:pt x="7563" y="1034"/>
                    <a:pt x="7581" y="1007"/>
                    <a:pt x="7599" y="975"/>
                  </a:cubicBezTo>
                  <a:cubicBezTo>
                    <a:pt x="7763" y="684"/>
                    <a:pt x="7849" y="316"/>
                    <a:pt x="7613" y="161"/>
                  </a:cubicBezTo>
                  <a:cubicBezTo>
                    <a:pt x="7551" y="124"/>
                    <a:pt x="7471" y="113"/>
                    <a:pt x="7386" y="113"/>
                  </a:cubicBezTo>
                  <a:cubicBezTo>
                    <a:pt x="7314" y="113"/>
                    <a:pt x="7238" y="121"/>
                    <a:pt x="7167" y="129"/>
                  </a:cubicBezTo>
                  <a:cubicBezTo>
                    <a:pt x="7113" y="138"/>
                    <a:pt x="7063" y="143"/>
                    <a:pt x="7031" y="143"/>
                  </a:cubicBezTo>
                  <a:cubicBezTo>
                    <a:pt x="6744" y="143"/>
                    <a:pt x="6449" y="138"/>
                    <a:pt x="6121" y="125"/>
                  </a:cubicBezTo>
                  <a:cubicBezTo>
                    <a:pt x="6035" y="125"/>
                    <a:pt x="5962" y="193"/>
                    <a:pt x="5957" y="284"/>
                  </a:cubicBezTo>
                  <a:lnTo>
                    <a:pt x="5921" y="948"/>
                  </a:lnTo>
                  <a:lnTo>
                    <a:pt x="5971" y="975"/>
                  </a:lnTo>
                  <a:cubicBezTo>
                    <a:pt x="6112" y="1039"/>
                    <a:pt x="6217" y="1143"/>
                    <a:pt x="6239" y="1239"/>
                  </a:cubicBezTo>
                  <a:cubicBezTo>
                    <a:pt x="6253" y="1303"/>
                    <a:pt x="6239" y="1362"/>
                    <a:pt x="6189" y="1430"/>
                  </a:cubicBezTo>
                  <a:cubicBezTo>
                    <a:pt x="6124" y="1520"/>
                    <a:pt x="6000" y="1573"/>
                    <a:pt x="5853" y="1573"/>
                  </a:cubicBezTo>
                  <a:cubicBezTo>
                    <a:pt x="5837" y="1573"/>
                    <a:pt x="5820" y="1572"/>
                    <a:pt x="5803" y="1571"/>
                  </a:cubicBezTo>
                  <a:lnTo>
                    <a:pt x="5789" y="1571"/>
                  </a:lnTo>
                  <a:cubicBezTo>
                    <a:pt x="5780" y="1572"/>
                    <a:pt x="5772" y="1572"/>
                    <a:pt x="5763" y="1572"/>
                  </a:cubicBezTo>
                  <a:cubicBezTo>
                    <a:pt x="5666" y="1572"/>
                    <a:pt x="5569" y="1528"/>
                    <a:pt x="5494" y="1453"/>
                  </a:cubicBezTo>
                  <a:cubicBezTo>
                    <a:pt x="5439" y="1398"/>
                    <a:pt x="5407" y="1330"/>
                    <a:pt x="5403" y="1271"/>
                  </a:cubicBezTo>
                  <a:lnTo>
                    <a:pt x="5403" y="1243"/>
                  </a:lnTo>
                  <a:cubicBezTo>
                    <a:pt x="5407" y="1203"/>
                    <a:pt x="5425" y="1166"/>
                    <a:pt x="5462" y="1134"/>
                  </a:cubicBezTo>
                  <a:lnTo>
                    <a:pt x="5471" y="1125"/>
                  </a:lnTo>
                  <a:cubicBezTo>
                    <a:pt x="5494" y="1098"/>
                    <a:pt x="5521" y="1071"/>
                    <a:pt x="5553" y="1048"/>
                  </a:cubicBezTo>
                  <a:lnTo>
                    <a:pt x="5580" y="1021"/>
                  </a:lnTo>
                  <a:lnTo>
                    <a:pt x="5585" y="1012"/>
                  </a:lnTo>
                  <a:cubicBezTo>
                    <a:pt x="5585" y="1012"/>
                    <a:pt x="5589" y="1012"/>
                    <a:pt x="5594" y="1007"/>
                  </a:cubicBezTo>
                  <a:lnTo>
                    <a:pt x="5607" y="998"/>
                  </a:lnTo>
                  <a:cubicBezTo>
                    <a:pt x="5644" y="962"/>
                    <a:pt x="5685" y="916"/>
                    <a:pt x="5716" y="843"/>
                  </a:cubicBezTo>
                  <a:cubicBezTo>
                    <a:pt x="5757" y="743"/>
                    <a:pt x="5776" y="634"/>
                    <a:pt x="5766" y="493"/>
                  </a:cubicBezTo>
                  <a:lnTo>
                    <a:pt x="5762" y="457"/>
                  </a:lnTo>
                  <a:cubicBezTo>
                    <a:pt x="5753" y="407"/>
                    <a:pt x="5744" y="352"/>
                    <a:pt x="5739" y="298"/>
                  </a:cubicBezTo>
                  <a:lnTo>
                    <a:pt x="5739" y="284"/>
                  </a:lnTo>
                  <a:lnTo>
                    <a:pt x="5735" y="270"/>
                  </a:lnTo>
                  <a:cubicBezTo>
                    <a:pt x="5735" y="266"/>
                    <a:pt x="5735" y="266"/>
                    <a:pt x="5735" y="266"/>
                  </a:cubicBezTo>
                  <a:cubicBezTo>
                    <a:pt x="5721" y="207"/>
                    <a:pt x="5716" y="148"/>
                    <a:pt x="5712" y="88"/>
                  </a:cubicBezTo>
                  <a:lnTo>
                    <a:pt x="5707" y="47"/>
                  </a:lnTo>
                  <a:lnTo>
                    <a:pt x="5671" y="25"/>
                  </a:lnTo>
                  <a:cubicBezTo>
                    <a:pt x="5652" y="10"/>
                    <a:pt x="5627" y="1"/>
                    <a:pt x="560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57" name="Google Shape;857;p44"/>
          <p:cNvSpPr txBox="1">
            <a:spLocks noGrp="1"/>
          </p:cNvSpPr>
          <p:nvPr>
            <p:ph type="subTitle" idx="1"/>
          </p:nvPr>
        </p:nvSpPr>
        <p:spPr>
          <a:xfrm>
            <a:off x="5341802" y="1622773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4" name="Google Shape;884;p44"/>
          <p:cNvSpPr/>
          <p:nvPr/>
        </p:nvSpPr>
        <p:spPr>
          <a:xfrm>
            <a:off x="2899465" y="3054454"/>
            <a:ext cx="29222" cy="40562"/>
          </a:xfrm>
          <a:custGeom>
            <a:avLst/>
            <a:gdLst/>
            <a:ahLst/>
            <a:cxnLst/>
            <a:rect l="l" t="t" r="r" b="b"/>
            <a:pathLst>
              <a:path w="134" h="186" extrusionOk="0">
                <a:moveTo>
                  <a:pt x="93" y="0"/>
                </a:moveTo>
                <a:cubicBezTo>
                  <a:pt x="85" y="0"/>
                  <a:pt x="77" y="5"/>
                  <a:pt x="73" y="16"/>
                </a:cubicBezTo>
                <a:cubicBezTo>
                  <a:pt x="61" y="55"/>
                  <a:pt x="35" y="93"/>
                  <a:pt x="10" y="144"/>
                </a:cubicBezTo>
                <a:cubicBezTo>
                  <a:pt x="1" y="161"/>
                  <a:pt x="17" y="185"/>
                  <a:pt x="36" y="185"/>
                </a:cubicBezTo>
                <a:cubicBezTo>
                  <a:pt x="44" y="185"/>
                  <a:pt x="53" y="181"/>
                  <a:pt x="61" y="169"/>
                </a:cubicBezTo>
                <a:cubicBezTo>
                  <a:pt x="73" y="118"/>
                  <a:pt x="86" y="93"/>
                  <a:pt x="124" y="42"/>
                </a:cubicBezTo>
                <a:cubicBezTo>
                  <a:pt x="133" y="24"/>
                  <a:pt x="111" y="0"/>
                  <a:pt x="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Текстово поле 1"/>
          <p:cNvSpPr txBox="1"/>
          <p:nvPr/>
        </p:nvSpPr>
        <p:spPr>
          <a:xfrm rot="392497">
            <a:off x="6706844" y="1496996"/>
            <a:ext cx="104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To Do: </a:t>
            </a:r>
            <a:endParaRPr lang="bg-BG" sz="2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3" name="Текстово поле 2"/>
          <p:cNvSpPr txBox="1"/>
          <p:nvPr/>
        </p:nvSpPr>
        <p:spPr>
          <a:xfrm rot="335696">
            <a:off x="5721269" y="2130394"/>
            <a:ext cx="274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23232"/>
                </a:solidFill>
                <a:latin typeface="Gabriola" panose="04040605051002020D02" pitchFamily="82" charset="0"/>
              </a:rPr>
              <a:t>Database </a:t>
            </a:r>
            <a:r>
              <a:rPr lang="bg-BG" sz="2000" dirty="0">
                <a:solidFill>
                  <a:srgbClr val="323232"/>
                </a:solidFill>
                <a:latin typeface="Gabriola" panose="04040605051002020D02" pitchFamily="82" charset="0"/>
              </a:rPr>
              <a:t>разработчик</a:t>
            </a:r>
            <a:endParaRPr lang="en-US" sz="2000" dirty="0">
              <a:solidFill>
                <a:srgbClr val="323232"/>
              </a:solidFill>
              <a:latin typeface="Gabriola" panose="04040605051002020D02" pitchFamily="82" charset="0"/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81" y="2429116"/>
            <a:ext cx="1521521" cy="1521521"/>
          </a:xfrm>
          <a:prstGeom prst="rect">
            <a:avLst/>
          </a:prstGeom>
        </p:spPr>
      </p:pic>
      <p:grpSp>
        <p:nvGrpSpPr>
          <p:cNvPr id="56" name="Google Shape;853;p44"/>
          <p:cNvGrpSpPr/>
          <p:nvPr/>
        </p:nvGrpSpPr>
        <p:grpSpPr>
          <a:xfrm rot="21088053">
            <a:off x="452253" y="1064435"/>
            <a:ext cx="3153237" cy="2830999"/>
            <a:chOff x="2050157" y="433850"/>
            <a:chExt cx="4943669" cy="4785016"/>
          </a:xfrm>
        </p:grpSpPr>
        <p:sp>
          <p:nvSpPr>
            <p:cNvPr id="57" name="Google Shape;854;p44"/>
            <p:cNvSpPr/>
            <p:nvPr/>
          </p:nvSpPr>
          <p:spPr>
            <a:xfrm>
              <a:off x="2075250" y="461112"/>
              <a:ext cx="4915787" cy="4731113"/>
            </a:xfrm>
            <a:custGeom>
              <a:avLst/>
              <a:gdLst/>
              <a:ahLst/>
              <a:cxnLst/>
              <a:rect l="l" t="t" r="r" b="b"/>
              <a:pathLst>
                <a:path w="15868" h="15272" extrusionOk="0">
                  <a:moveTo>
                    <a:pt x="5508" y="0"/>
                  </a:moveTo>
                  <a:lnTo>
                    <a:pt x="4162" y="55"/>
                  </a:lnTo>
                  <a:cubicBezTo>
                    <a:pt x="4130" y="60"/>
                    <a:pt x="4098" y="78"/>
                    <a:pt x="4089" y="114"/>
                  </a:cubicBezTo>
                  <a:cubicBezTo>
                    <a:pt x="4035" y="310"/>
                    <a:pt x="4057" y="478"/>
                    <a:pt x="4103" y="673"/>
                  </a:cubicBezTo>
                  <a:cubicBezTo>
                    <a:pt x="4135" y="824"/>
                    <a:pt x="4180" y="964"/>
                    <a:pt x="4157" y="1110"/>
                  </a:cubicBezTo>
                  <a:cubicBezTo>
                    <a:pt x="4187" y="1339"/>
                    <a:pt x="3997" y="1578"/>
                    <a:pt x="3780" y="1578"/>
                  </a:cubicBezTo>
                  <a:cubicBezTo>
                    <a:pt x="3731" y="1578"/>
                    <a:pt x="3680" y="1565"/>
                    <a:pt x="3630" y="1537"/>
                  </a:cubicBezTo>
                  <a:cubicBezTo>
                    <a:pt x="3594" y="1515"/>
                    <a:pt x="3557" y="1487"/>
                    <a:pt x="3530" y="1451"/>
                  </a:cubicBezTo>
                  <a:cubicBezTo>
                    <a:pt x="3494" y="1419"/>
                    <a:pt x="3475" y="1383"/>
                    <a:pt x="3471" y="1337"/>
                  </a:cubicBezTo>
                  <a:cubicBezTo>
                    <a:pt x="3448" y="1265"/>
                    <a:pt x="3444" y="1187"/>
                    <a:pt x="3462" y="1115"/>
                  </a:cubicBezTo>
                  <a:cubicBezTo>
                    <a:pt x="3507" y="955"/>
                    <a:pt x="3644" y="874"/>
                    <a:pt x="3794" y="846"/>
                  </a:cubicBezTo>
                  <a:cubicBezTo>
                    <a:pt x="3798" y="846"/>
                    <a:pt x="3803" y="842"/>
                    <a:pt x="3812" y="842"/>
                  </a:cubicBezTo>
                  <a:cubicBezTo>
                    <a:pt x="3821" y="824"/>
                    <a:pt x="3826" y="801"/>
                    <a:pt x="3821" y="778"/>
                  </a:cubicBezTo>
                  <a:cubicBezTo>
                    <a:pt x="3794" y="569"/>
                    <a:pt x="3762" y="360"/>
                    <a:pt x="3735" y="150"/>
                  </a:cubicBezTo>
                  <a:cubicBezTo>
                    <a:pt x="3730" y="114"/>
                    <a:pt x="3689" y="96"/>
                    <a:pt x="3662" y="96"/>
                  </a:cubicBezTo>
                  <a:cubicBezTo>
                    <a:pt x="3446" y="75"/>
                    <a:pt x="3233" y="64"/>
                    <a:pt x="3020" y="64"/>
                  </a:cubicBezTo>
                  <a:cubicBezTo>
                    <a:pt x="2774" y="64"/>
                    <a:pt x="2528" y="78"/>
                    <a:pt x="2279" y="105"/>
                  </a:cubicBezTo>
                  <a:cubicBezTo>
                    <a:pt x="2247" y="110"/>
                    <a:pt x="2220" y="128"/>
                    <a:pt x="2207" y="164"/>
                  </a:cubicBezTo>
                  <a:cubicBezTo>
                    <a:pt x="2125" y="446"/>
                    <a:pt x="2166" y="660"/>
                    <a:pt x="2275" y="896"/>
                  </a:cubicBezTo>
                  <a:cubicBezTo>
                    <a:pt x="2416" y="1001"/>
                    <a:pt x="2539" y="1183"/>
                    <a:pt x="2552" y="1337"/>
                  </a:cubicBezTo>
                  <a:cubicBezTo>
                    <a:pt x="2561" y="1515"/>
                    <a:pt x="2466" y="1624"/>
                    <a:pt x="2343" y="1669"/>
                  </a:cubicBezTo>
                  <a:cubicBezTo>
                    <a:pt x="2298" y="1701"/>
                    <a:pt x="2238" y="1724"/>
                    <a:pt x="2161" y="1738"/>
                  </a:cubicBezTo>
                  <a:cubicBezTo>
                    <a:pt x="2111" y="1747"/>
                    <a:pt x="2061" y="1751"/>
                    <a:pt x="2011" y="1760"/>
                  </a:cubicBezTo>
                  <a:cubicBezTo>
                    <a:pt x="1720" y="1760"/>
                    <a:pt x="1529" y="1592"/>
                    <a:pt x="1643" y="1192"/>
                  </a:cubicBezTo>
                  <a:cubicBezTo>
                    <a:pt x="1670" y="1105"/>
                    <a:pt x="1743" y="1024"/>
                    <a:pt x="1784" y="942"/>
                  </a:cubicBezTo>
                  <a:cubicBezTo>
                    <a:pt x="2147" y="146"/>
                    <a:pt x="1161" y="187"/>
                    <a:pt x="674" y="128"/>
                  </a:cubicBezTo>
                  <a:cubicBezTo>
                    <a:pt x="669" y="125"/>
                    <a:pt x="665" y="124"/>
                    <a:pt x="660" y="124"/>
                  </a:cubicBezTo>
                  <a:cubicBezTo>
                    <a:pt x="656" y="124"/>
                    <a:pt x="651" y="125"/>
                    <a:pt x="647" y="128"/>
                  </a:cubicBezTo>
                  <a:cubicBezTo>
                    <a:pt x="636" y="124"/>
                    <a:pt x="624" y="122"/>
                    <a:pt x="613" y="122"/>
                  </a:cubicBezTo>
                  <a:cubicBezTo>
                    <a:pt x="566" y="122"/>
                    <a:pt x="520" y="152"/>
                    <a:pt x="524" y="214"/>
                  </a:cubicBezTo>
                  <a:cubicBezTo>
                    <a:pt x="588" y="4107"/>
                    <a:pt x="497" y="7995"/>
                    <a:pt x="251" y="11879"/>
                  </a:cubicBezTo>
                  <a:cubicBezTo>
                    <a:pt x="183" y="12975"/>
                    <a:pt x="101" y="14075"/>
                    <a:pt x="6" y="15171"/>
                  </a:cubicBezTo>
                  <a:cubicBezTo>
                    <a:pt x="1" y="15226"/>
                    <a:pt x="51" y="15271"/>
                    <a:pt x="101" y="15271"/>
                  </a:cubicBezTo>
                  <a:cubicBezTo>
                    <a:pt x="4139" y="15244"/>
                    <a:pt x="8178" y="15071"/>
                    <a:pt x="12202" y="14762"/>
                  </a:cubicBezTo>
                  <a:cubicBezTo>
                    <a:pt x="13339" y="14671"/>
                    <a:pt x="14603" y="14735"/>
                    <a:pt x="15736" y="14625"/>
                  </a:cubicBezTo>
                  <a:cubicBezTo>
                    <a:pt x="15738" y="14625"/>
                    <a:pt x="15739" y="14625"/>
                    <a:pt x="15741" y="14625"/>
                  </a:cubicBezTo>
                  <a:cubicBezTo>
                    <a:pt x="15770" y="14625"/>
                    <a:pt x="15782" y="14647"/>
                    <a:pt x="15786" y="14647"/>
                  </a:cubicBezTo>
                  <a:cubicBezTo>
                    <a:pt x="15788" y="14647"/>
                    <a:pt x="15787" y="14641"/>
                    <a:pt x="15786" y="14621"/>
                  </a:cubicBezTo>
                  <a:cubicBezTo>
                    <a:pt x="15567" y="10928"/>
                    <a:pt x="15868" y="6976"/>
                    <a:pt x="15704" y="3288"/>
                  </a:cubicBezTo>
                  <a:cubicBezTo>
                    <a:pt x="15631" y="1692"/>
                    <a:pt x="15381" y="155"/>
                    <a:pt x="15381" y="155"/>
                  </a:cubicBezTo>
                  <a:lnTo>
                    <a:pt x="15340" y="155"/>
                  </a:lnTo>
                  <a:cubicBezTo>
                    <a:pt x="15172" y="164"/>
                    <a:pt x="14999" y="173"/>
                    <a:pt x="14831" y="182"/>
                  </a:cubicBezTo>
                  <a:cubicBezTo>
                    <a:pt x="14672" y="173"/>
                    <a:pt x="14512" y="160"/>
                    <a:pt x="14353" y="150"/>
                  </a:cubicBezTo>
                  <a:cubicBezTo>
                    <a:pt x="14296" y="148"/>
                    <a:pt x="14213" y="128"/>
                    <a:pt x="14138" y="128"/>
                  </a:cubicBezTo>
                  <a:cubicBezTo>
                    <a:pt x="14094" y="128"/>
                    <a:pt x="14053" y="135"/>
                    <a:pt x="14021" y="155"/>
                  </a:cubicBezTo>
                  <a:cubicBezTo>
                    <a:pt x="13835" y="278"/>
                    <a:pt x="13930" y="555"/>
                    <a:pt x="14012" y="705"/>
                  </a:cubicBezTo>
                  <a:cubicBezTo>
                    <a:pt x="14058" y="787"/>
                    <a:pt x="14162" y="851"/>
                    <a:pt x="14190" y="937"/>
                  </a:cubicBezTo>
                  <a:cubicBezTo>
                    <a:pt x="14267" y="1165"/>
                    <a:pt x="14180" y="1387"/>
                    <a:pt x="13971" y="1465"/>
                  </a:cubicBezTo>
                  <a:cubicBezTo>
                    <a:pt x="13907" y="1489"/>
                    <a:pt x="13804" y="1514"/>
                    <a:pt x="13708" y="1514"/>
                  </a:cubicBezTo>
                  <a:cubicBezTo>
                    <a:pt x="13627" y="1514"/>
                    <a:pt x="13551" y="1496"/>
                    <a:pt x="13507" y="1447"/>
                  </a:cubicBezTo>
                  <a:cubicBezTo>
                    <a:pt x="13380" y="1301"/>
                    <a:pt x="13430" y="1010"/>
                    <a:pt x="13516" y="864"/>
                  </a:cubicBezTo>
                  <a:cubicBezTo>
                    <a:pt x="13653" y="646"/>
                    <a:pt x="13762" y="432"/>
                    <a:pt x="13626" y="187"/>
                  </a:cubicBezTo>
                  <a:cubicBezTo>
                    <a:pt x="13612" y="160"/>
                    <a:pt x="13589" y="146"/>
                    <a:pt x="13562" y="146"/>
                  </a:cubicBezTo>
                  <a:cubicBezTo>
                    <a:pt x="13012" y="150"/>
                    <a:pt x="12466" y="191"/>
                    <a:pt x="11925" y="269"/>
                  </a:cubicBezTo>
                  <a:cubicBezTo>
                    <a:pt x="11902" y="273"/>
                    <a:pt x="11875" y="301"/>
                    <a:pt x="11870" y="323"/>
                  </a:cubicBezTo>
                  <a:cubicBezTo>
                    <a:pt x="11843" y="501"/>
                    <a:pt x="11816" y="678"/>
                    <a:pt x="11784" y="855"/>
                  </a:cubicBezTo>
                  <a:cubicBezTo>
                    <a:pt x="11779" y="905"/>
                    <a:pt x="11807" y="955"/>
                    <a:pt x="11857" y="955"/>
                  </a:cubicBezTo>
                  <a:cubicBezTo>
                    <a:pt x="12207" y="1169"/>
                    <a:pt x="12184" y="1365"/>
                    <a:pt x="11797" y="1551"/>
                  </a:cubicBezTo>
                  <a:cubicBezTo>
                    <a:pt x="11746" y="1563"/>
                    <a:pt x="11695" y="1569"/>
                    <a:pt x="11644" y="1569"/>
                  </a:cubicBezTo>
                  <a:cubicBezTo>
                    <a:pt x="11543" y="1569"/>
                    <a:pt x="11444" y="1545"/>
                    <a:pt x="11347" y="1497"/>
                  </a:cubicBezTo>
                  <a:cubicBezTo>
                    <a:pt x="10724" y="1019"/>
                    <a:pt x="11420" y="987"/>
                    <a:pt x="11516" y="805"/>
                  </a:cubicBezTo>
                  <a:cubicBezTo>
                    <a:pt x="11602" y="642"/>
                    <a:pt x="11543" y="391"/>
                    <a:pt x="11511" y="219"/>
                  </a:cubicBezTo>
                  <a:cubicBezTo>
                    <a:pt x="11502" y="182"/>
                    <a:pt x="11466" y="160"/>
                    <a:pt x="11434" y="160"/>
                  </a:cubicBezTo>
                  <a:cubicBezTo>
                    <a:pt x="10933" y="178"/>
                    <a:pt x="10433" y="191"/>
                    <a:pt x="9933" y="210"/>
                  </a:cubicBezTo>
                  <a:cubicBezTo>
                    <a:pt x="9887" y="264"/>
                    <a:pt x="9860" y="332"/>
                    <a:pt x="9837" y="401"/>
                  </a:cubicBezTo>
                  <a:cubicBezTo>
                    <a:pt x="9828" y="451"/>
                    <a:pt x="9824" y="496"/>
                    <a:pt x="9819" y="546"/>
                  </a:cubicBezTo>
                  <a:cubicBezTo>
                    <a:pt x="9874" y="760"/>
                    <a:pt x="10065" y="996"/>
                    <a:pt x="10056" y="1196"/>
                  </a:cubicBezTo>
                  <a:cubicBezTo>
                    <a:pt x="10043" y="1386"/>
                    <a:pt x="9937" y="1466"/>
                    <a:pt x="9809" y="1466"/>
                  </a:cubicBezTo>
                  <a:cubicBezTo>
                    <a:pt x="9799" y="1466"/>
                    <a:pt x="9789" y="1466"/>
                    <a:pt x="9778" y="1465"/>
                  </a:cubicBezTo>
                  <a:cubicBezTo>
                    <a:pt x="9750" y="1473"/>
                    <a:pt x="9718" y="1478"/>
                    <a:pt x="9683" y="1478"/>
                  </a:cubicBezTo>
                  <a:cubicBezTo>
                    <a:pt x="9643" y="1478"/>
                    <a:pt x="9599" y="1472"/>
                    <a:pt x="9551" y="1460"/>
                  </a:cubicBezTo>
                  <a:cubicBezTo>
                    <a:pt x="9319" y="1415"/>
                    <a:pt x="9228" y="1265"/>
                    <a:pt x="9278" y="1005"/>
                  </a:cubicBezTo>
                  <a:cubicBezTo>
                    <a:pt x="9301" y="887"/>
                    <a:pt x="9374" y="773"/>
                    <a:pt x="9415" y="660"/>
                  </a:cubicBezTo>
                  <a:cubicBezTo>
                    <a:pt x="9474" y="496"/>
                    <a:pt x="9487" y="369"/>
                    <a:pt x="9410" y="205"/>
                  </a:cubicBezTo>
                  <a:cubicBezTo>
                    <a:pt x="9401" y="182"/>
                    <a:pt x="9369" y="169"/>
                    <a:pt x="9346" y="169"/>
                  </a:cubicBezTo>
                  <a:cubicBezTo>
                    <a:pt x="8919" y="182"/>
                    <a:pt x="8487" y="196"/>
                    <a:pt x="8059" y="210"/>
                  </a:cubicBezTo>
                  <a:cubicBezTo>
                    <a:pt x="8023" y="210"/>
                    <a:pt x="7982" y="246"/>
                    <a:pt x="7987" y="287"/>
                  </a:cubicBezTo>
                  <a:cubicBezTo>
                    <a:pt x="8005" y="605"/>
                    <a:pt x="7837" y="783"/>
                    <a:pt x="8096" y="1005"/>
                  </a:cubicBezTo>
                  <a:cubicBezTo>
                    <a:pt x="8173" y="1078"/>
                    <a:pt x="8355" y="1146"/>
                    <a:pt x="8378" y="1283"/>
                  </a:cubicBezTo>
                  <a:cubicBezTo>
                    <a:pt x="8417" y="1572"/>
                    <a:pt x="8089" y="1688"/>
                    <a:pt x="7862" y="1688"/>
                  </a:cubicBezTo>
                  <a:cubicBezTo>
                    <a:pt x="7853" y="1688"/>
                    <a:pt x="7845" y="1688"/>
                    <a:pt x="7837" y="1688"/>
                  </a:cubicBezTo>
                  <a:cubicBezTo>
                    <a:pt x="7723" y="1683"/>
                    <a:pt x="7477" y="1633"/>
                    <a:pt x="7377" y="1551"/>
                  </a:cubicBezTo>
                  <a:cubicBezTo>
                    <a:pt x="7095" y="1319"/>
                    <a:pt x="7332" y="1051"/>
                    <a:pt x="7445" y="851"/>
                  </a:cubicBezTo>
                  <a:cubicBezTo>
                    <a:pt x="7532" y="692"/>
                    <a:pt x="7709" y="291"/>
                    <a:pt x="7486" y="150"/>
                  </a:cubicBezTo>
                  <a:cubicBezTo>
                    <a:pt x="7444" y="125"/>
                    <a:pt x="7382" y="117"/>
                    <a:pt x="7313" y="117"/>
                  </a:cubicBezTo>
                  <a:cubicBezTo>
                    <a:pt x="7186" y="117"/>
                    <a:pt x="7036" y="146"/>
                    <a:pt x="6950" y="146"/>
                  </a:cubicBezTo>
                  <a:cubicBezTo>
                    <a:pt x="6645" y="146"/>
                    <a:pt x="6340" y="141"/>
                    <a:pt x="6036" y="128"/>
                  </a:cubicBezTo>
                  <a:cubicBezTo>
                    <a:pt x="5995" y="128"/>
                    <a:pt x="5963" y="164"/>
                    <a:pt x="5958" y="205"/>
                  </a:cubicBezTo>
                  <a:cubicBezTo>
                    <a:pt x="5949" y="410"/>
                    <a:pt x="5936" y="610"/>
                    <a:pt x="5927" y="810"/>
                  </a:cubicBezTo>
                  <a:cubicBezTo>
                    <a:pt x="6145" y="919"/>
                    <a:pt x="6359" y="1142"/>
                    <a:pt x="6177" y="1396"/>
                  </a:cubicBezTo>
                  <a:cubicBezTo>
                    <a:pt x="6086" y="1519"/>
                    <a:pt x="5933" y="1573"/>
                    <a:pt x="5781" y="1573"/>
                  </a:cubicBezTo>
                  <a:cubicBezTo>
                    <a:pt x="5758" y="1573"/>
                    <a:pt x="5735" y="1572"/>
                    <a:pt x="5713" y="1569"/>
                  </a:cubicBezTo>
                  <a:cubicBezTo>
                    <a:pt x="5699" y="1571"/>
                    <a:pt x="5685" y="1572"/>
                    <a:pt x="5671" y="1572"/>
                  </a:cubicBezTo>
                  <a:cubicBezTo>
                    <a:pt x="5556" y="1572"/>
                    <a:pt x="5439" y="1522"/>
                    <a:pt x="5354" y="1428"/>
                  </a:cubicBezTo>
                  <a:cubicBezTo>
                    <a:pt x="5294" y="1365"/>
                    <a:pt x="5244" y="1283"/>
                    <a:pt x="5240" y="1192"/>
                  </a:cubicBezTo>
                  <a:cubicBezTo>
                    <a:pt x="5235" y="1187"/>
                    <a:pt x="5231" y="1183"/>
                    <a:pt x="5226" y="1178"/>
                  </a:cubicBezTo>
                  <a:lnTo>
                    <a:pt x="5240" y="1160"/>
                  </a:lnTo>
                  <a:cubicBezTo>
                    <a:pt x="5244" y="1083"/>
                    <a:pt x="5276" y="1024"/>
                    <a:pt x="5326" y="983"/>
                  </a:cubicBezTo>
                  <a:cubicBezTo>
                    <a:pt x="5358" y="942"/>
                    <a:pt x="5394" y="910"/>
                    <a:pt x="5431" y="878"/>
                  </a:cubicBezTo>
                  <a:cubicBezTo>
                    <a:pt x="5435" y="878"/>
                    <a:pt x="5435" y="874"/>
                    <a:pt x="5440" y="869"/>
                  </a:cubicBezTo>
                  <a:cubicBezTo>
                    <a:pt x="5449" y="860"/>
                    <a:pt x="5458" y="855"/>
                    <a:pt x="5467" y="846"/>
                  </a:cubicBezTo>
                  <a:cubicBezTo>
                    <a:pt x="5504" y="814"/>
                    <a:pt x="5535" y="773"/>
                    <a:pt x="5558" y="723"/>
                  </a:cubicBezTo>
                  <a:cubicBezTo>
                    <a:pt x="5599" y="628"/>
                    <a:pt x="5608" y="523"/>
                    <a:pt x="5604" y="414"/>
                  </a:cubicBezTo>
                  <a:cubicBezTo>
                    <a:pt x="5590" y="351"/>
                    <a:pt x="5581" y="287"/>
                    <a:pt x="5576" y="219"/>
                  </a:cubicBezTo>
                  <a:cubicBezTo>
                    <a:pt x="5572" y="210"/>
                    <a:pt x="5572" y="200"/>
                    <a:pt x="5567" y="191"/>
                  </a:cubicBezTo>
                  <a:cubicBezTo>
                    <a:pt x="5558" y="132"/>
                    <a:pt x="5549" y="73"/>
                    <a:pt x="5545" y="9"/>
                  </a:cubicBezTo>
                  <a:cubicBezTo>
                    <a:pt x="5535" y="5"/>
                    <a:pt x="5522" y="0"/>
                    <a:pt x="550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855;p44"/>
            <p:cNvSpPr/>
            <p:nvPr/>
          </p:nvSpPr>
          <p:spPr>
            <a:xfrm>
              <a:off x="2050157" y="433850"/>
              <a:ext cx="4943669" cy="4785016"/>
            </a:xfrm>
            <a:custGeom>
              <a:avLst/>
              <a:gdLst/>
              <a:ahLst/>
              <a:cxnLst/>
              <a:rect l="l" t="t" r="r" b="b"/>
              <a:pathLst>
                <a:path w="15958" h="15446" extrusionOk="0">
                  <a:moveTo>
                    <a:pt x="5548" y="175"/>
                  </a:moveTo>
                  <a:cubicBezTo>
                    <a:pt x="5553" y="216"/>
                    <a:pt x="5557" y="257"/>
                    <a:pt x="5566" y="298"/>
                  </a:cubicBezTo>
                  <a:cubicBezTo>
                    <a:pt x="5566" y="307"/>
                    <a:pt x="5571" y="316"/>
                    <a:pt x="5571" y="325"/>
                  </a:cubicBezTo>
                  <a:cubicBezTo>
                    <a:pt x="5575" y="384"/>
                    <a:pt x="5585" y="434"/>
                    <a:pt x="5594" y="489"/>
                  </a:cubicBezTo>
                  <a:lnTo>
                    <a:pt x="5598" y="511"/>
                  </a:lnTo>
                  <a:cubicBezTo>
                    <a:pt x="5603" y="620"/>
                    <a:pt x="5594" y="707"/>
                    <a:pt x="5562" y="780"/>
                  </a:cubicBezTo>
                  <a:cubicBezTo>
                    <a:pt x="5548" y="811"/>
                    <a:pt x="5530" y="839"/>
                    <a:pt x="5494" y="871"/>
                  </a:cubicBezTo>
                  <a:cubicBezTo>
                    <a:pt x="5480" y="880"/>
                    <a:pt x="5471" y="889"/>
                    <a:pt x="5462" y="898"/>
                  </a:cubicBezTo>
                  <a:lnTo>
                    <a:pt x="5444" y="916"/>
                  </a:lnTo>
                  <a:cubicBezTo>
                    <a:pt x="5412" y="948"/>
                    <a:pt x="5375" y="975"/>
                    <a:pt x="5348" y="1012"/>
                  </a:cubicBezTo>
                  <a:cubicBezTo>
                    <a:pt x="5284" y="1066"/>
                    <a:pt x="5248" y="1139"/>
                    <a:pt x="5239" y="1221"/>
                  </a:cubicBezTo>
                  <a:lnTo>
                    <a:pt x="5203" y="1271"/>
                  </a:lnTo>
                  <a:lnTo>
                    <a:pt x="5239" y="1316"/>
                  </a:lnTo>
                  <a:cubicBezTo>
                    <a:pt x="5253" y="1407"/>
                    <a:pt x="5298" y="1498"/>
                    <a:pt x="5371" y="1575"/>
                  </a:cubicBezTo>
                  <a:cubicBezTo>
                    <a:pt x="5478" y="1687"/>
                    <a:pt x="5611" y="1746"/>
                    <a:pt x="5750" y="1746"/>
                  </a:cubicBezTo>
                  <a:cubicBezTo>
                    <a:pt x="5765" y="1746"/>
                    <a:pt x="5779" y="1745"/>
                    <a:pt x="5794" y="1744"/>
                  </a:cubicBezTo>
                  <a:cubicBezTo>
                    <a:pt x="5817" y="1746"/>
                    <a:pt x="5839" y="1746"/>
                    <a:pt x="5861" y="1746"/>
                  </a:cubicBezTo>
                  <a:cubicBezTo>
                    <a:pt x="6059" y="1746"/>
                    <a:pt x="6223" y="1674"/>
                    <a:pt x="6321" y="1535"/>
                  </a:cubicBezTo>
                  <a:cubicBezTo>
                    <a:pt x="6399" y="1430"/>
                    <a:pt x="6426" y="1312"/>
                    <a:pt x="6399" y="1203"/>
                  </a:cubicBezTo>
                  <a:cubicBezTo>
                    <a:pt x="6367" y="1066"/>
                    <a:pt x="6253" y="939"/>
                    <a:pt x="6094" y="848"/>
                  </a:cubicBezTo>
                  <a:lnTo>
                    <a:pt x="6126" y="302"/>
                  </a:lnTo>
                  <a:cubicBezTo>
                    <a:pt x="6453" y="316"/>
                    <a:pt x="6749" y="320"/>
                    <a:pt x="7031" y="320"/>
                  </a:cubicBezTo>
                  <a:cubicBezTo>
                    <a:pt x="7072" y="320"/>
                    <a:pt x="7126" y="311"/>
                    <a:pt x="7181" y="307"/>
                  </a:cubicBezTo>
                  <a:cubicBezTo>
                    <a:pt x="7242" y="299"/>
                    <a:pt x="7318" y="291"/>
                    <a:pt x="7385" y="291"/>
                  </a:cubicBezTo>
                  <a:cubicBezTo>
                    <a:pt x="7442" y="291"/>
                    <a:pt x="7493" y="297"/>
                    <a:pt x="7522" y="316"/>
                  </a:cubicBezTo>
                  <a:cubicBezTo>
                    <a:pt x="7672" y="407"/>
                    <a:pt x="7540" y="734"/>
                    <a:pt x="7454" y="893"/>
                  </a:cubicBezTo>
                  <a:cubicBezTo>
                    <a:pt x="7435" y="921"/>
                    <a:pt x="7417" y="952"/>
                    <a:pt x="7399" y="980"/>
                  </a:cubicBezTo>
                  <a:cubicBezTo>
                    <a:pt x="7285" y="1171"/>
                    <a:pt x="7108" y="1457"/>
                    <a:pt x="7404" y="1703"/>
                  </a:cubicBezTo>
                  <a:cubicBezTo>
                    <a:pt x="7536" y="1812"/>
                    <a:pt x="7808" y="1857"/>
                    <a:pt x="7913" y="1862"/>
                  </a:cubicBezTo>
                  <a:cubicBezTo>
                    <a:pt x="7920" y="1862"/>
                    <a:pt x="7927" y="1862"/>
                    <a:pt x="7933" y="1862"/>
                  </a:cubicBezTo>
                  <a:cubicBezTo>
                    <a:pt x="8108" y="1862"/>
                    <a:pt x="8331" y="1806"/>
                    <a:pt x="8450" y="1666"/>
                  </a:cubicBezTo>
                  <a:cubicBezTo>
                    <a:pt x="8527" y="1580"/>
                    <a:pt x="8554" y="1475"/>
                    <a:pt x="8541" y="1362"/>
                  </a:cubicBezTo>
                  <a:cubicBezTo>
                    <a:pt x="8518" y="1221"/>
                    <a:pt x="8395" y="1139"/>
                    <a:pt x="8304" y="1080"/>
                  </a:cubicBezTo>
                  <a:cubicBezTo>
                    <a:pt x="8277" y="1062"/>
                    <a:pt x="8245" y="1043"/>
                    <a:pt x="8231" y="1030"/>
                  </a:cubicBezTo>
                  <a:cubicBezTo>
                    <a:pt x="8090" y="907"/>
                    <a:pt x="8104" y="821"/>
                    <a:pt x="8131" y="661"/>
                  </a:cubicBezTo>
                  <a:cubicBezTo>
                    <a:pt x="8140" y="580"/>
                    <a:pt x="8154" y="489"/>
                    <a:pt x="8149" y="384"/>
                  </a:cubicBezTo>
                  <a:lnTo>
                    <a:pt x="9423" y="343"/>
                  </a:lnTo>
                  <a:lnTo>
                    <a:pt x="9423" y="343"/>
                  </a:lnTo>
                  <a:cubicBezTo>
                    <a:pt x="9482" y="475"/>
                    <a:pt x="9468" y="580"/>
                    <a:pt x="9418" y="721"/>
                  </a:cubicBezTo>
                  <a:cubicBezTo>
                    <a:pt x="9405" y="761"/>
                    <a:pt x="9382" y="802"/>
                    <a:pt x="9364" y="843"/>
                  </a:cubicBezTo>
                  <a:cubicBezTo>
                    <a:pt x="9327" y="916"/>
                    <a:pt x="9291" y="993"/>
                    <a:pt x="9277" y="1075"/>
                  </a:cubicBezTo>
                  <a:cubicBezTo>
                    <a:pt x="9218" y="1380"/>
                    <a:pt x="9341" y="1580"/>
                    <a:pt x="9614" y="1635"/>
                  </a:cubicBezTo>
                  <a:cubicBezTo>
                    <a:pt x="9667" y="1647"/>
                    <a:pt x="9714" y="1652"/>
                    <a:pt x="9758" y="1652"/>
                  </a:cubicBezTo>
                  <a:cubicBezTo>
                    <a:pt x="9798" y="1652"/>
                    <a:pt x="9834" y="1648"/>
                    <a:pt x="9868" y="1639"/>
                  </a:cubicBezTo>
                  <a:cubicBezTo>
                    <a:pt x="9875" y="1639"/>
                    <a:pt x="9881" y="1640"/>
                    <a:pt x="9888" y="1640"/>
                  </a:cubicBezTo>
                  <a:cubicBezTo>
                    <a:pt x="9971" y="1640"/>
                    <a:pt x="10046" y="1612"/>
                    <a:pt x="10105" y="1562"/>
                  </a:cubicBezTo>
                  <a:cubicBezTo>
                    <a:pt x="10150" y="1521"/>
                    <a:pt x="10210" y="1439"/>
                    <a:pt x="10219" y="1293"/>
                  </a:cubicBezTo>
                  <a:cubicBezTo>
                    <a:pt x="10228" y="1148"/>
                    <a:pt x="10155" y="1002"/>
                    <a:pt x="10087" y="861"/>
                  </a:cubicBezTo>
                  <a:cubicBezTo>
                    <a:pt x="10046" y="780"/>
                    <a:pt x="10005" y="702"/>
                    <a:pt x="9987" y="630"/>
                  </a:cubicBezTo>
                  <a:cubicBezTo>
                    <a:pt x="9991" y="589"/>
                    <a:pt x="9996" y="548"/>
                    <a:pt x="10000" y="507"/>
                  </a:cubicBezTo>
                  <a:cubicBezTo>
                    <a:pt x="10014" y="457"/>
                    <a:pt x="10032" y="416"/>
                    <a:pt x="10055" y="384"/>
                  </a:cubicBezTo>
                  <a:lnTo>
                    <a:pt x="11510" y="334"/>
                  </a:lnTo>
                  <a:lnTo>
                    <a:pt x="11519" y="370"/>
                  </a:lnTo>
                  <a:cubicBezTo>
                    <a:pt x="11547" y="525"/>
                    <a:pt x="11587" y="734"/>
                    <a:pt x="11524" y="852"/>
                  </a:cubicBezTo>
                  <a:cubicBezTo>
                    <a:pt x="11510" y="880"/>
                    <a:pt x="11433" y="921"/>
                    <a:pt x="11374" y="948"/>
                  </a:cubicBezTo>
                  <a:cubicBezTo>
                    <a:pt x="11246" y="1016"/>
                    <a:pt x="11101" y="1089"/>
                    <a:pt x="11092" y="1234"/>
                  </a:cubicBezTo>
                  <a:cubicBezTo>
                    <a:pt x="11078" y="1362"/>
                    <a:pt x="11169" y="1494"/>
                    <a:pt x="11378" y="1653"/>
                  </a:cubicBezTo>
                  <a:lnTo>
                    <a:pt x="11392" y="1662"/>
                  </a:lnTo>
                  <a:cubicBezTo>
                    <a:pt x="11502" y="1717"/>
                    <a:pt x="11615" y="1743"/>
                    <a:pt x="11730" y="1743"/>
                  </a:cubicBezTo>
                  <a:cubicBezTo>
                    <a:pt x="11785" y="1743"/>
                    <a:pt x="11841" y="1737"/>
                    <a:pt x="11897" y="1726"/>
                  </a:cubicBezTo>
                  <a:lnTo>
                    <a:pt x="11915" y="1716"/>
                  </a:lnTo>
                  <a:cubicBezTo>
                    <a:pt x="12147" y="1607"/>
                    <a:pt x="12265" y="1484"/>
                    <a:pt x="12270" y="1348"/>
                  </a:cubicBezTo>
                  <a:cubicBezTo>
                    <a:pt x="12274" y="1212"/>
                    <a:pt x="12183" y="1089"/>
                    <a:pt x="11983" y="966"/>
                  </a:cubicBezTo>
                  <a:lnTo>
                    <a:pt x="11965" y="957"/>
                  </a:lnTo>
                  <a:lnTo>
                    <a:pt x="11951" y="957"/>
                  </a:lnTo>
                  <a:lnTo>
                    <a:pt x="12033" y="439"/>
                  </a:lnTo>
                  <a:cubicBezTo>
                    <a:pt x="12570" y="361"/>
                    <a:pt x="13111" y="325"/>
                    <a:pt x="13638" y="320"/>
                  </a:cubicBezTo>
                  <a:lnTo>
                    <a:pt x="13638" y="320"/>
                  </a:lnTo>
                  <a:cubicBezTo>
                    <a:pt x="13748" y="520"/>
                    <a:pt x="13657" y="698"/>
                    <a:pt x="13529" y="907"/>
                  </a:cubicBezTo>
                  <a:cubicBezTo>
                    <a:pt x="13425" y="1075"/>
                    <a:pt x="13370" y="1407"/>
                    <a:pt x="13529" y="1594"/>
                  </a:cubicBezTo>
                  <a:cubicBezTo>
                    <a:pt x="13592" y="1667"/>
                    <a:pt x="13689" y="1690"/>
                    <a:pt x="13785" y="1690"/>
                  </a:cubicBezTo>
                  <a:cubicBezTo>
                    <a:pt x="13930" y="1690"/>
                    <a:pt x="14071" y="1637"/>
                    <a:pt x="14080" y="1635"/>
                  </a:cubicBezTo>
                  <a:cubicBezTo>
                    <a:pt x="14330" y="1539"/>
                    <a:pt x="14443" y="1271"/>
                    <a:pt x="14352" y="998"/>
                  </a:cubicBezTo>
                  <a:cubicBezTo>
                    <a:pt x="14330" y="930"/>
                    <a:pt x="14280" y="880"/>
                    <a:pt x="14239" y="834"/>
                  </a:cubicBezTo>
                  <a:cubicBezTo>
                    <a:pt x="14211" y="802"/>
                    <a:pt x="14184" y="775"/>
                    <a:pt x="14170" y="752"/>
                  </a:cubicBezTo>
                  <a:cubicBezTo>
                    <a:pt x="14152" y="716"/>
                    <a:pt x="13989" y="420"/>
                    <a:pt x="14152" y="316"/>
                  </a:cubicBezTo>
                  <a:cubicBezTo>
                    <a:pt x="14167" y="307"/>
                    <a:pt x="14191" y="303"/>
                    <a:pt x="14219" y="303"/>
                  </a:cubicBezTo>
                  <a:cubicBezTo>
                    <a:pt x="14261" y="303"/>
                    <a:pt x="14310" y="310"/>
                    <a:pt x="14348" y="316"/>
                  </a:cubicBezTo>
                  <a:cubicBezTo>
                    <a:pt x="14375" y="320"/>
                    <a:pt x="14407" y="325"/>
                    <a:pt x="14430" y="325"/>
                  </a:cubicBezTo>
                  <a:lnTo>
                    <a:pt x="14912" y="357"/>
                  </a:lnTo>
                  <a:lnTo>
                    <a:pt x="15389" y="329"/>
                  </a:lnTo>
                  <a:cubicBezTo>
                    <a:pt x="15439" y="661"/>
                    <a:pt x="15639" y="2007"/>
                    <a:pt x="15698" y="3376"/>
                  </a:cubicBezTo>
                  <a:cubicBezTo>
                    <a:pt x="15776" y="5118"/>
                    <a:pt x="15753" y="6955"/>
                    <a:pt x="15726" y="8724"/>
                  </a:cubicBezTo>
                  <a:cubicBezTo>
                    <a:pt x="15698" y="10684"/>
                    <a:pt x="15671" y="12708"/>
                    <a:pt x="15780" y="14632"/>
                  </a:cubicBezTo>
                  <a:cubicBezTo>
                    <a:pt x="15189" y="14686"/>
                    <a:pt x="14548" y="14695"/>
                    <a:pt x="13929" y="14704"/>
                  </a:cubicBezTo>
                  <a:cubicBezTo>
                    <a:pt x="13379" y="14713"/>
                    <a:pt x="12811" y="14723"/>
                    <a:pt x="12279" y="14763"/>
                  </a:cubicBezTo>
                  <a:cubicBezTo>
                    <a:pt x="8286" y="15073"/>
                    <a:pt x="4216" y="15246"/>
                    <a:pt x="182" y="15273"/>
                  </a:cubicBezTo>
                  <a:cubicBezTo>
                    <a:pt x="177" y="15273"/>
                    <a:pt x="173" y="15268"/>
                    <a:pt x="173" y="15268"/>
                  </a:cubicBezTo>
                  <a:cubicBezTo>
                    <a:pt x="268" y="14159"/>
                    <a:pt x="350" y="13049"/>
                    <a:pt x="414" y="11971"/>
                  </a:cubicBezTo>
                  <a:cubicBezTo>
                    <a:pt x="660" y="8119"/>
                    <a:pt x="750" y="4195"/>
                    <a:pt x="687" y="302"/>
                  </a:cubicBezTo>
                  <a:lnTo>
                    <a:pt x="687" y="298"/>
                  </a:lnTo>
                  <a:lnTo>
                    <a:pt x="700" y="298"/>
                  </a:lnTo>
                  <a:lnTo>
                    <a:pt x="719" y="307"/>
                  </a:lnTo>
                  <a:lnTo>
                    <a:pt x="741" y="302"/>
                  </a:lnTo>
                  <a:cubicBezTo>
                    <a:pt x="810" y="311"/>
                    <a:pt x="887" y="316"/>
                    <a:pt x="964" y="320"/>
                  </a:cubicBezTo>
                  <a:cubicBezTo>
                    <a:pt x="1278" y="348"/>
                    <a:pt x="1710" y="389"/>
                    <a:pt x="1828" y="593"/>
                  </a:cubicBezTo>
                  <a:cubicBezTo>
                    <a:pt x="1878" y="689"/>
                    <a:pt x="1865" y="821"/>
                    <a:pt x="1787" y="993"/>
                  </a:cubicBezTo>
                  <a:cubicBezTo>
                    <a:pt x="1774" y="1021"/>
                    <a:pt x="1755" y="1052"/>
                    <a:pt x="1733" y="1084"/>
                  </a:cubicBezTo>
                  <a:cubicBezTo>
                    <a:pt x="1701" y="1139"/>
                    <a:pt x="1665" y="1193"/>
                    <a:pt x="1646" y="1257"/>
                  </a:cubicBezTo>
                  <a:cubicBezTo>
                    <a:pt x="1583" y="1471"/>
                    <a:pt x="1596" y="1644"/>
                    <a:pt x="1687" y="1762"/>
                  </a:cubicBezTo>
                  <a:cubicBezTo>
                    <a:pt x="1769" y="1876"/>
                    <a:pt x="1910" y="1935"/>
                    <a:pt x="2092" y="1935"/>
                  </a:cubicBezTo>
                  <a:lnTo>
                    <a:pt x="2256" y="1912"/>
                  </a:lnTo>
                  <a:cubicBezTo>
                    <a:pt x="2338" y="1898"/>
                    <a:pt x="2406" y="1876"/>
                    <a:pt x="2460" y="1835"/>
                  </a:cubicBezTo>
                  <a:cubicBezTo>
                    <a:pt x="2633" y="1771"/>
                    <a:pt x="2729" y="1612"/>
                    <a:pt x="2715" y="1421"/>
                  </a:cubicBezTo>
                  <a:cubicBezTo>
                    <a:pt x="2701" y="1257"/>
                    <a:pt x="2583" y="1057"/>
                    <a:pt x="2419" y="930"/>
                  </a:cubicBezTo>
                  <a:cubicBezTo>
                    <a:pt x="2333" y="730"/>
                    <a:pt x="2288" y="543"/>
                    <a:pt x="2365" y="284"/>
                  </a:cubicBezTo>
                  <a:lnTo>
                    <a:pt x="2369" y="284"/>
                  </a:lnTo>
                  <a:cubicBezTo>
                    <a:pt x="2620" y="254"/>
                    <a:pt x="2866" y="239"/>
                    <a:pt x="3113" y="239"/>
                  </a:cubicBezTo>
                  <a:cubicBezTo>
                    <a:pt x="3319" y="239"/>
                    <a:pt x="3525" y="250"/>
                    <a:pt x="3734" y="270"/>
                  </a:cubicBezTo>
                  <a:lnTo>
                    <a:pt x="3816" y="861"/>
                  </a:lnTo>
                  <a:cubicBezTo>
                    <a:pt x="3634" y="902"/>
                    <a:pt x="3506" y="1021"/>
                    <a:pt x="3461" y="1180"/>
                  </a:cubicBezTo>
                  <a:cubicBezTo>
                    <a:pt x="3438" y="1262"/>
                    <a:pt x="3443" y="1353"/>
                    <a:pt x="3470" y="1444"/>
                  </a:cubicBezTo>
                  <a:cubicBezTo>
                    <a:pt x="3474" y="1503"/>
                    <a:pt x="3502" y="1557"/>
                    <a:pt x="3552" y="1598"/>
                  </a:cubicBezTo>
                  <a:cubicBezTo>
                    <a:pt x="3588" y="1644"/>
                    <a:pt x="3625" y="1675"/>
                    <a:pt x="3670" y="1703"/>
                  </a:cubicBezTo>
                  <a:cubicBezTo>
                    <a:pt x="3731" y="1737"/>
                    <a:pt x="3796" y="1755"/>
                    <a:pt x="3861" y="1755"/>
                  </a:cubicBezTo>
                  <a:cubicBezTo>
                    <a:pt x="3941" y="1755"/>
                    <a:pt x="4022" y="1728"/>
                    <a:pt x="4098" y="1675"/>
                  </a:cubicBezTo>
                  <a:cubicBezTo>
                    <a:pt x="4248" y="1566"/>
                    <a:pt x="4339" y="1380"/>
                    <a:pt x="4320" y="1203"/>
                  </a:cubicBezTo>
                  <a:cubicBezTo>
                    <a:pt x="4339" y="1062"/>
                    <a:pt x="4307" y="934"/>
                    <a:pt x="4279" y="811"/>
                  </a:cubicBezTo>
                  <a:cubicBezTo>
                    <a:pt x="4275" y="789"/>
                    <a:pt x="4266" y="766"/>
                    <a:pt x="4261" y="743"/>
                  </a:cubicBezTo>
                  <a:cubicBezTo>
                    <a:pt x="4220" y="548"/>
                    <a:pt x="4202" y="402"/>
                    <a:pt x="4248" y="229"/>
                  </a:cubicBezTo>
                  <a:lnTo>
                    <a:pt x="5548" y="175"/>
                  </a:lnTo>
                  <a:close/>
                  <a:moveTo>
                    <a:pt x="5601" y="1"/>
                  </a:moveTo>
                  <a:cubicBezTo>
                    <a:pt x="5596" y="1"/>
                    <a:pt x="5590" y="1"/>
                    <a:pt x="5585" y="2"/>
                  </a:cubicBezTo>
                  <a:lnTo>
                    <a:pt x="4243" y="57"/>
                  </a:lnTo>
                  <a:cubicBezTo>
                    <a:pt x="4170" y="61"/>
                    <a:pt x="4111" y="107"/>
                    <a:pt x="4093" y="179"/>
                  </a:cubicBezTo>
                  <a:cubicBezTo>
                    <a:pt x="4034" y="389"/>
                    <a:pt x="4052" y="561"/>
                    <a:pt x="4102" y="780"/>
                  </a:cubicBezTo>
                  <a:cubicBezTo>
                    <a:pt x="4107" y="802"/>
                    <a:pt x="4111" y="830"/>
                    <a:pt x="4120" y="852"/>
                  </a:cubicBezTo>
                  <a:cubicBezTo>
                    <a:pt x="4148" y="971"/>
                    <a:pt x="4170" y="1080"/>
                    <a:pt x="4157" y="1189"/>
                  </a:cubicBezTo>
                  <a:lnTo>
                    <a:pt x="4157" y="1198"/>
                  </a:lnTo>
                  <a:lnTo>
                    <a:pt x="4157" y="1212"/>
                  </a:lnTo>
                  <a:cubicBezTo>
                    <a:pt x="4170" y="1325"/>
                    <a:pt x="4107" y="1457"/>
                    <a:pt x="4007" y="1530"/>
                  </a:cubicBezTo>
                  <a:cubicBezTo>
                    <a:pt x="3974" y="1554"/>
                    <a:pt x="3922" y="1581"/>
                    <a:pt x="3860" y="1581"/>
                  </a:cubicBezTo>
                  <a:cubicBezTo>
                    <a:pt x="3826" y="1581"/>
                    <a:pt x="3790" y="1573"/>
                    <a:pt x="3752" y="1553"/>
                  </a:cubicBezTo>
                  <a:cubicBezTo>
                    <a:pt x="3725" y="1535"/>
                    <a:pt x="3702" y="1512"/>
                    <a:pt x="3679" y="1484"/>
                  </a:cubicBezTo>
                  <a:lnTo>
                    <a:pt x="3670" y="1475"/>
                  </a:lnTo>
                  <a:lnTo>
                    <a:pt x="3665" y="1471"/>
                  </a:lnTo>
                  <a:cubicBezTo>
                    <a:pt x="3647" y="1457"/>
                    <a:pt x="3638" y="1439"/>
                    <a:pt x="3638" y="1421"/>
                  </a:cubicBezTo>
                  <a:lnTo>
                    <a:pt x="3638" y="1407"/>
                  </a:lnTo>
                  <a:lnTo>
                    <a:pt x="3634" y="1394"/>
                  </a:lnTo>
                  <a:cubicBezTo>
                    <a:pt x="3611" y="1339"/>
                    <a:pt x="3611" y="1275"/>
                    <a:pt x="3625" y="1225"/>
                  </a:cubicBezTo>
                  <a:cubicBezTo>
                    <a:pt x="3665" y="1080"/>
                    <a:pt x="3806" y="1034"/>
                    <a:pt x="3888" y="1021"/>
                  </a:cubicBezTo>
                  <a:lnTo>
                    <a:pt x="3947" y="998"/>
                  </a:lnTo>
                  <a:lnTo>
                    <a:pt x="3966" y="971"/>
                  </a:lnTo>
                  <a:cubicBezTo>
                    <a:pt x="3984" y="939"/>
                    <a:pt x="3993" y="893"/>
                    <a:pt x="3988" y="852"/>
                  </a:cubicBezTo>
                  <a:lnTo>
                    <a:pt x="3897" y="229"/>
                  </a:lnTo>
                  <a:cubicBezTo>
                    <a:pt x="3884" y="148"/>
                    <a:pt x="3811" y="102"/>
                    <a:pt x="3747" y="97"/>
                  </a:cubicBezTo>
                  <a:cubicBezTo>
                    <a:pt x="3534" y="77"/>
                    <a:pt x="3324" y="66"/>
                    <a:pt x="3114" y="66"/>
                  </a:cubicBezTo>
                  <a:cubicBezTo>
                    <a:pt x="2862" y="66"/>
                    <a:pt x="2609" y="81"/>
                    <a:pt x="2351" y="111"/>
                  </a:cubicBezTo>
                  <a:cubicBezTo>
                    <a:pt x="2283" y="116"/>
                    <a:pt x="2228" y="161"/>
                    <a:pt x="2210" y="229"/>
                  </a:cubicBezTo>
                  <a:cubicBezTo>
                    <a:pt x="2128" y="502"/>
                    <a:pt x="2147" y="734"/>
                    <a:pt x="2278" y="1021"/>
                  </a:cubicBezTo>
                  <a:lnTo>
                    <a:pt x="2288" y="1043"/>
                  </a:lnTo>
                  <a:lnTo>
                    <a:pt x="2306" y="1052"/>
                  </a:lnTo>
                  <a:cubicBezTo>
                    <a:pt x="2433" y="1148"/>
                    <a:pt x="2538" y="1312"/>
                    <a:pt x="2547" y="1434"/>
                  </a:cubicBezTo>
                  <a:cubicBezTo>
                    <a:pt x="2560" y="1594"/>
                    <a:pt x="2456" y="1653"/>
                    <a:pt x="2397" y="1675"/>
                  </a:cubicBezTo>
                  <a:lnTo>
                    <a:pt x="2383" y="1680"/>
                  </a:lnTo>
                  <a:lnTo>
                    <a:pt x="2369" y="1689"/>
                  </a:lnTo>
                  <a:cubicBezTo>
                    <a:pt x="2338" y="1712"/>
                    <a:pt x="2292" y="1730"/>
                    <a:pt x="2233" y="1744"/>
                  </a:cubicBezTo>
                  <a:lnTo>
                    <a:pt x="2087" y="1762"/>
                  </a:lnTo>
                  <a:cubicBezTo>
                    <a:pt x="2001" y="1762"/>
                    <a:pt x="1883" y="1744"/>
                    <a:pt x="1819" y="1657"/>
                  </a:cubicBezTo>
                  <a:cubicBezTo>
                    <a:pt x="1765" y="1585"/>
                    <a:pt x="1760" y="1462"/>
                    <a:pt x="1806" y="1307"/>
                  </a:cubicBezTo>
                  <a:cubicBezTo>
                    <a:pt x="1819" y="1266"/>
                    <a:pt x="1846" y="1225"/>
                    <a:pt x="1874" y="1180"/>
                  </a:cubicBezTo>
                  <a:cubicBezTo>
                    <a:pt x="1896" y="1143"/>
                    <a:pt x="1919" y="1107"/>
                    <a:pt x="1937" y="1066"/>
                  </a:cubicBezTo>
                  <a:cubicBezTo>
                    <a:pt x="2042" y="839"/>
                    <a:pt x="2056" y="652"/>
                    <a:pt x="1974" y="507"/>
                  </a:cubicBezTo>
                  <a:cubicBezTo>
                    <a:pt x="1815" y="220"/>
                    <a:pt x="1351" y="184"/>
                    <a:pt x="978" y="152"/>
                  </a:cubicBezTo>
                  <a:cubicBezTo>
                    <a:pt x="901" y="143"/>
                    <a:pt x="828" y="138"/>
                    <a:pt x="764" y="129"/>
                  </a:cubicBezTo>
                  <a:lnTo>
                    <a:pt x="732" y="129"/>
                  </a:lnTo>
                  <a:cubicBezTo>
                    <a:pt x="720" y="127"/>
                    <a:pt x="708" y="126"/>
                    <a:pt x="695" y="126"/>
                  </a:cubicBezTo>
                  <a:cubicBezTo>
                    <a:pt x="657" y="126"/>
                    <a:pt x="618" y="137"/>
                    <a:pt x="587" y="161"/>
                  </a:cubicBezTo>
                  <a:cubicBezTo>
                    <a:pt x="546" y="193"/>
                    <a:pt x="519" y="248"/>
                    <a:pt x="519" y="307"/>
                  </a:cubicBezTo>
                  <a:cubicBezTo>
                    <a:pt x="582" y="4195"/>
                    <a:pt x="491" y="8115"/>
                    <a:pt x="250" y="11962"/>
                  </a:cubicBezTo>
                  <a:cubicBezTo>
                    <a:pt x="182" y="13040"/>
                    <a:pt x="100" y="14145"/>
                    <a:pt x="5" y="15255"/>
                  </a:cubicBezTo>
                  <a:cubicBezTo>
                    <a:pt x="0" y="15300"/>
                    <a:pt x="18" y="15346"/>
                    <a:pt x="50" y="15386"/>
                  </a:cubicBezTo>
                  <a:cubicBezTo>
                    <a:pt x="87" y="15423"/>
                    <a:pt x="132" y="15446"/>
                    <a:pt x="182" y="15446"/>
                  </a:cubicBezTo>
                  <a:cubicBezTo>
                    <a:pt x="182" y="15446"/>
                    <a:pt x="182" y="15446"/>
                    <a:pt x="187" y="15441"/>
                  </a:cubicBezTo>
                  <a:cubicBezTo>
                    <a:pt x="4220" y="15414"/>
                    <a:pt x="8295" y="15241"/>
                    <a:pt x="12292" y="14932"/>
                  </a:cubicBezTo>
                  <a:cubicBezTo>
                    <a:pt x="12820" y="14891"/>
                    <a:pt x="13384" y="14882"/>
                    <a:pt x="13934" y="14873"/>
                  </a:cubicBezTo>
                  <a:cubicBezTo>
                    <a:pt x="14562" y="14868"/>
                    <a:pt x="15212" y="14854"/>
                    <a:pt x="15817" y="14800"/>
                  </a:cubicBezTo>
                  <a:cubicBezTo>
                    <a:pt x="15834" y="14813"/>
                    <a:pt x="15852" y="14816"/>
                    <a:pt x="15867" y="14816"/>
                  </a:cubicBezTo>
                  <a:cubicBezTo>
                    <a:pt x="15884" y="14816"/>
                    <a:pt x="15898" y="14811"/>
                    <a:pt x="15903" y="14809"/>
                  </a:cubicBezTo>
                  <a:cubicBezTo>
                    <a:pt x="15958" y="14786"/>
                    <a:pt x="15953" y="14732"/>
                    <a:pt x="15953" y="14700"/>
                  </a:cubicBezTo>
                  <a:cubicBezTo>
                    <a:pt x="15839" y="12758"/>
                    <a:pt x="15867" y="10707"/>
                    <a:pt x="15894" y="8724"/>
                  </a:cubicBezTo>
                  <a:cubicBezTo>
                    <a:pt x="15921" y="6951"/>
                    <a:pt x="15944" y="5113"/>
                    <a:pt x="15867" y="3367"/>
                  </a:cubicBezTo>
                  <a:cubicBezTo>
                    <a:pt x="15799" y="1785"/>
                    <a:pt x="15548" y="238"/>
                    <a:pt x="15544" y="225"/>
                  </a:cubicBezTo>
                  <a:lnTo>
                    <a:pt x="15530" y="148"/>
                  </a:lnTo>
                  <a:lnTo>
                    <a:pt x="14912" y="179"/>
                  </a:lnTo>
                  <a:lnTo>
                    <a:pt x="14439" y="148"/>
                  </a:lnTo>
                  <a:cubicBezTo>
                    <a:pt x="14421" y="148"/>
                    <a:pt x="14398" y="143"/>
                    <a:pt x="14371" y="143"/>
                  </a:cubicBezTo>
                  <a:cubicBezTo>
                    <a:pt x="14325" y="135"/>
                    <a:pt x="14276" y="127"/>
                    <a:pt x="14227" y="127"/>
                  </a:cubicBezTo>
                  <a:cubicBezTo>
                    <a:pt x="14169" y="127"/>
                    <a:pt x="14111" y="138"/>
                    <a:pt x="14061" y="170"/>
                  </a:cubicBezTo>
                  <a:cubicBezTo>
                    <a:pt x="13839" y="316"/>
                    <a:pt x="13902" y="616"/>
                    <a:pt x="14025" y="834"/>
                  </a:cubicBezTo>
                  <a:cubicBezTo>
                    <a:pt x="14052" y="875"/>
                    <a:pt x="14084" y="916"/>
                    <a:pt x="14120" y="948"/>
                  </a:cubicBezTo>
                  <a:cubicBezTo>
                    <a:pt x="14152" y="984"/>
                    <a:pt x="14184" y="1021"/>
                    <a:pt x="14193" y="1048"/>
                  </a:cubicBezTo>
                  <a:cubicBezTo>
                    <a:pt x="14257" y="1234"/>
                    <a:pt x="14189" y="1407"/>
                    <a:pt x="14025" y="1466"/>
                  </a:cubicBezTo>
                  <a:cubicBezTo>
                    <a:pt x="13951" y="1494"/>
                    <a:pt x="13860" y="1512"/>
                    <a:pt x="13785" y="1512"/>
                  </a:cubicBezTo>
                  <a:cubicBezTo>
                    <a:pt x="13727" y="1512"/>
                    <a:pt x="13679" y="1501"/>
                    <a:pt x="13657" y="1475"/>
                  </a:cubicBezTo>
                  <a:cubicBezTo>
                    <a:pt x="13557" y="1362"/>
                    <a:pt x="13597" y="1116"/>
                    <a:pt x="13670" y="993"/>
                  </a:cubicBezTo>
                  <a:cubicBezTo>
                    <a:pt x="13784" y="811"/>
                    <a:pt x="13952" y="534"/>
                    <a:pt x="13784" y="225"/>
                  </a:cubicBezTo>
                  <a:cubicBezTo>
                    <a:pt x="13752" y="175"/>
                    <a:pt x="13702" y="143"/>
                    <a:pt x="13643" y="143"/>
                  </a:cubicBezTo>
                  <a:cubicBezTo>
                    <a:pt x="13102" y="148"/>
                    <a:pt x="12547" y="188"/>
                    <a:pt x="11997" y="266"/>
                  </a:cubicBezTo>
                  <a:cubicBezTo>
                    <a:pt x="11938" y="275"/>
                    <a:pt x="11883" y="334"/>
                    <a:pt x="11874" y="393"/>
                  </a:cubicBezTo>
                  <a:lnTo>
                    <a:pt x="11788" y="925"/>
                  </a:lnTo>
                  <a:cubicBezTo>
                    <a:pt x="11778" y="975"/>
                    <a:pt x="11792" y="1030"/>
                    <a:pt x="11824" y="1066"/>
                  </a:cubicBezTo>
                  <a:cubicBezTo>
                    <a:pt x="11847" y="1098"/>
                    <a:pt x="11878" y="1116"/>
                    <a:pt x="11915" y="1121"/>
                  </a:cubicBezTo>
                  <a:cubicBezTo>
                    <a:pt x="12042" y="1203"/>
                    <a:pt x="12106" y="1275"/>
                    <a:pt x="12106" y="1334"/>
                  </a:cubicBezTo>
                  <a:cubicBezTo>
                    <a:pt x="12101" y="1398"/>
                    <a:pt x="12010" y="1480"/>
                    <a:pt x="11851" y="1553"/>
                  </a:cubicBezTo>
                  <a:cubicBezTo>
                    <a:pt x="11810" y="1562"/>
                    <a:pt x="11768" y="1566"/>
                    <a:pt x="11726" y="1566"/>
                  </a:cubicBezTo>
                  <a:cubicBezTo>
                    <a:pt x="11641" y="1566"/>
                    <a:pt x="11556" y="1547"/>
                    <a:pt x="11474" y="1507"/>
                  </a:cubicBezTo>
                  <a:cubicBezTo>
                    <a:pt x="11265" y="1344"/>
                    <a:pt x="11255" y="1266"/>
                    <a:pt x="11260" y="1248"/>
                  </a:cubicBezTo>
                  <a:cubicBezTo>
                    <a:pt x="11265" y="1193"/>
                    <a:pt x="11365" y="1143"/>
                    <a:pt x="11451" y="1098"/>
                  </a:cubicBezTo>
                  <a:cubicBezTo>
                    <a:pt x="11542" y="1052"/>
                    <a:pt x="11633" y="1007"/>
                    <a:pt x="11674" y="930"/>
                  </a:cubicBezTo>
                  <a:cubicBezTo>
                    <a:pt x="11765" y="757"/>
                    <a:pt x="11719" y="511"/>
                    <a:pt x="11683" y="334"/>
                  </a:cubicBezTo>
                  <a:lnTo>
                    <a:pt x="11674" y="284"/>
                  </a:lnTo>
                  <a:cubicBezTo>
                    <a:pt x="11661" y="214"/>
                    <a:pt x="11597" y="156"/>
                    <a:pt x="11523" y="156"/>
                  </a:cubicBezTo>
                  <a:cubicBezTo>
                    <a:pt x="11520" y="156"/>
                    <a:pt x="11517" y="156"/>
                    <a:pt x="11515" y="157"/>
                  </a:cubicBezTo>
                  <a:lnTo>
                    <a:pt x="9978" y="211"/>
                  </a:lnTo>
                  <a:lnTo>
                    <a:pt x="9950" y="238"/>
                  </a:lnTo>
                  <a:cubicBezTo>
                    <a:pt x="9905" y="298"/>
                    <a:pt x="9868" y="366"/>
                    <a:pt x="9841" y="461"/>
                  </a:cubicBezTo>
                  <a:lnTo>
                    <a:pt x="9837" y="470"/>
                  </a:lnTo>
                  <a:cubicBezTo>
                    <a:pt x="9832" y="516"/>
                    <a:pt x="9828" y="561"/>
                    <a:pt x="9818" y="602"/>
                  </a:cubicBezTo>
                  <a:lnTo>
                    <a:pt x="9818" y="639"/>
                  </a:lnTo>
                  <a:lnTo>
                    <a:pt x="9823" y="652"/>
                  </a:lnTo>
                  <a:cubicBezTo>
                    <a:pt x="9846" y="748"/>
                    <a:pt x="9891" y="843"/>
                    <a:pt x="9937" y="934"/>
                  </a:cubicBezTo>
                  <a:cubicBezTo>
                    <a:pt x="9996" y="1057"/>
                    <a:pt x="10059" y="1180"/>
                    <a:pt x="10055" y="1275"/>
                  </a:cubicBezTo>
                  <a:cubicBezTo>
                    <a:pt x="10050" y="1348"/>
                    <a:pt x="10032" y="1398"/>
                    <a:pt x="9996" y="1430"/>
                  </a:cubicBezTo>
                  <a:cubicBezTo>
                    <a:pt x="9955" y="1466"/>
                    <a:pt x="9905" y="1466"/>
                    <a:pt x="9868" y="1466"/>
                  </a:cubicBezTo>
                  <a:lnTo>
                    <a:pt x="9837" y="1466"/>
                  </a:lnTo>
                  <a:cubicBezTo>
                    <a:pt x="9816" y="1473"/>
                    <a:pt x="9791" y="1476"/>
                    <a:pt x="9764" y="1476"/>
                  </a:cubicBezTo>
                  <a:cubicBezTo>
                    <a:pt x="9731" y="1476"/>
                    <a:pt x="9694" y="1472"/>
                    <a:pt x="9650" y="1462"/>
                  </a:cubicBezTo>
                  <a:cubicBezTo>
                    <a:pt x="9464" y="1425"/>
                    <a:pt x="9405" y="1316"/>
                    <a:pt x="9441" y="1107"/>
                  </a:cubicBezTo>
                  <a:cubicBezTo>
                    <a:pt x="9455" y="1043"/>
                    <a:pt x="9482" y="984"/>
                    <a:pt x="9514" y="916"/>
                  </a:cubicBezTo>
                  <a:cubicBezTo>
                    <a:pt x="9536" y="871"/>
                    <a:pt x="9559" y="825"/>
                    <a:pt x="9577" y="775"/>
                  </a:cubicBezTo>
                  <a:cubicBezTo>
                    <a:pt x="9637" y="598"/>
                    <a:pt x="9659" y="443"/>
                    <a:pt x="9568" y="252"/>
                  </a:cubicBezTo>
                  <a:cubicBezTo>
                    <a:pt x="9546" y="202"/>
                    <a:pt x="9482" y="166"/>
                    <a:pt x="9427" y="166"/>
                  </a:cubicBezTo>
                  <a:lnTo>
                    <a:pt x="8140" y="207"/>
                  </a:lnTo>
                  <a:cubicBezTo>
                    <a:pt x="8095" y="211"/>
                    <a:pt x="8054" y="229"/>
                    <a:pt x="8022" y="266"/>
                  </a:cubicBezTo>
                  <a:cubicBezTo>
                    <a:pt x="7995" y="298"/>
                    <a:pt x="7981" y="339"/>
                    <a:pt x="7986" y="379"/>
                  </a:cubicBezTo>
                  <a:cubicBezTo>
                    <a:pt x="7990" y="470"/>
                    <a:pt x="7977" y="552"/>
                    <a:pt x="7968" y="630"/>
                  </a:cubicBezTo>
                  <a:cubicBezTo>
                    <a:pt x="7940" y="798"/>
                    <a:pt x="7913" y="975"/>
                    <a:pt x="8122" y="1157"/>
                  </a:cubicBezTo>
                  <a:cubicBezTo>
                    <a:pt x="8149" y="1180"/>
                    <a:pt x="8181" y="1203"/>
                    <a:pt x="8218" y="1221"/>
                  </a:cubicBezTo>
                  <a:cubicBezTo>
                    <a:pt x="8286" y="1266"/>
                    <a:pt x="8368" y="1321"/>
                    <a:pt x="8377" y="1380"/>
                  </a:cubicBezTo>
                  <a:cubicBezTo>
                    <a:pt x="8386" y="1448"/>
                    <a:pt x="8372" y="1503"/>
                    <a:pt x="8331" y="1548"/>
                  </a:cubicBezTo>
                  <a:cubicBezTo>
                    <a:pt x="8252" y="1636"/>
                    <a:pt x="8087" y="1686"/>
                    <a:pt x="7955" y="1686"/>
                  </a:cubicBezTo>
                  <a:cubicBezTo>
                    <a:pt x="7944" y="1686"/>
                    <a:pt x="7933" y="1685"/>
                    <a:pt x="7922" y="1685"/>
                  </a:cubicBezTo>
                  <a:cubicBezTo>
                    <a:pt x="7808" y="1680"/>
                    <a:pt x="7590" y="1630"/>
                    <a:pt x="7513" y="1566"/>
                  </a:cubicBezTo>
                  <a:cubicBezTo>
                    <a:pt x="7340" y="1425"/>
                    <a:pt x="7408" y="1284"/>
                    <a:pt x="7545" y="1071"/>
                  </a:cubicBezTo>
                  <a:cubicBezTo>
                    <a:pt x="7563" y="1034"/>
                    <a:pt x="7581" y="1007"/>
                    <a:pt x="7599" y="975"/>
                  </a:cubicBezTo>
                  <a:cubicBezTo>
                    <a:pt x="7763" y="684"/>
                    <a:pt x="7849" y="316"/>
                    <a:pt x="7613" y="161"/>
                  </a:cubicBezTo>
                  <a:cubicBezTo>
                    <a:pt x="7551" y="124"/>
                    <a:pt x="7471" y="113"/>
                    <a:pt x="7386" y="113"/>
                  </a:cubicBezTo>
                  <a:cubicBezTo>
                    <a:pt x="7314" y="113"/>
                    <a:pt x="7238" y="121"/>
                    <a:pt x="7167" y="129"/>
                  </a:cubicBezTo>
                  <a:cubicBezTo>
                    <a:pt x="7113" y="138"/>
                    <a:pt x="7063" y="143"/>
                    <a:pt x="7031" y="143"/>
                  </a:cubicBezTo>
                  <a:cubicBezTo>
                    <a:pt x="6744" y="143"/>
                    <a:pt x="6449" y="138"/>
                    <a:pt x="6121" y="125"/>
                  </a:cubicBezTo>
                  <a:cubicBezTo>
                    <a:pt x="6035" y="125"/>
                    <a:pt x="5962" y="193"/>
                    <a:pt x="5957" y="284"/>
                  </a:cubicBezTo>
                  <a:lnTo>
                    <a:pt x="5921" y="948"/>
                  </a:lnTo>
                  <a:lnTo>
                    <a:pt x="5971" y="975"/>
                  </a:lnTo>
                  <a:cubicBezTo>
                    <a:pt x="6112" y="1039"/>
                    <a:pt x="6217" y="1143"/>
                    <a:pt x="6239" y="1239"/>
                  </a:cubicBezTo>
                  <a:cubicBezTo>
                    <a:pt x="6253" y="1303"/>
                    <a:pt x="6239" y="1362"/>
                    <a:pt x="6189" y="1430"/>
                  </a:cubicBezTo>
                  <a:cubicBezTo>
                    <a:pt x="6124" y="1520"/>
                    <a:pt x="6000" y="1573"/>
                    <a:pt x="5853" y="1573"/>
                  </a:cubicBezTo>
                  <a:cubicBezTo>
                    <a:pt x="5837" y="1573"/>
                    <a:pt x="5820" y="1572"/>
                    <a:pt x="5803" y="1571"/>
                  </a:cubicBezTo>
                  <a:lnTo>
                    <a:pt x="5789" y="1571"/>
                  </a:lnTo>
                  <a:cubicBezTo>
                    <a:pt x="5780" y="1572"/>
                    <a:pt x="5772" y="1572"/>
                    <a:pt x="5763" y="1572"/>
                  </a:cubicBezTo>
                  <a:cubicBezTo>
                    <a:pt x="5666" y="1572"/>
                    <a:pt x="5569" y="1528"/>
                    <a:pt x="5494" y="1453"/>
                  </a:cubicBezTo>
                  <a:cubicBezTo>
                    <a:pt x="5439" y="1398"/>
                    <a:pt x="5407" y="1330"/>
                    <a:pt x="5403" y="1271"/>
                  </a:cubicBezTo>
                  <a:lnTo>
                    <a:pt x="5403" y="1243"/>
                  </a:lnTo>
                  <a:cubicBezTo>
                    <a:pt x="5407" y="1203"/>
                    <a:pt x="5425" y="1166"/>
                    <a:pt x="5462" y="1134"/>
                  </a:cubicBezTo>
                  <a:lnTo>
                    <a:pt x="5471" y="1125"/>
                  </a:lnTo>
                  <a:cubicBezTo>
                    <a:pt x="5494" y="1098"/>
                    <a:pt x="5521" y="1071"/>
                    <a:pt x="5553" y="1048"/>
                  </a:cubicBezTo>
                  <a:lnTo>
                    <a:pt x="5580" y="1021"/>
                  </a:lnTo>
                  <a:lnTo>
                    <a:pt x="5585" y="1012"/>
                  </a:lnTo>
                  <a:cubicBezTo>
                    <a:pt x="5585" y="1012"/>
                    <a:pt x="5589" y="1012"/>
                    <a:pt x="5594" y="1007"/>
                  </a:cubicBezTo>
                  <a:lnTo>
                    <a:pt x="5607" y="998"/>
                  </a:lnTo>
                  <a:cubicBezTo>
                    <a:pt x="5644" y="962"/>
                    <a:pt x="5685" y="916"/>
                    <a:pt x="5716" y="843"/>
                  </a:cubicBezTo>
                  <a:cubicBezTo>
                    <a:pt x="5757" y="743"/>
                    <a:pt x="5776" y="634"/>
                    <a:pt x="5766" y="493"/>
                  </a:cubicBezTo>
                  <a:lnTo>
                    <a:pt x="5762" y="457"/>
                  </a:lnTo>
                  <a:cubicBezTo>
                    <a:pt x="5753" y="407"/>
                    <a:pt x="5744" y="352"/>
                    <a:pt x="5739" y="298"/>
                  </a:cubicBezTo>
                  <a:lnTo>
                    <a:pt x="5739" y="284"/>
                  </a:lnTo>
                  <a:lnTo>
                    <a:pt x="5735" y="270"/>
                  </a:lnTo>
                  <a:cubicBezTo>
                    <a:pt x="5735" y="266"/>
                    <a:pt x="5735" y="266"/>
                    <a:pt x="5735" y="266"/>
                  </a:cubicBezTo>
                  <a:cubicBezTo>
                    <a:pt x="5721" y="207"/>
                    <a:pt x="5716" y="148"/>
                    <a:pt x="5712" y="88"/>
                  </a:cubicBezTo>
                  <a:lnTo>
                    <a:pt x="5707" y="47"/>
                  </a:lnTo>
                  <a:lnTo>
                    <a:pt x="5671" y="25"/>
                  </a:lnTo>
                  <a:cubicBezTo>
                    <a:pt x="5652" y="10"/>
                    <a:pt x="5627" y="1"/>
                    <a:pt x="560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" name="Google Shape;853;p44"/>
          <p:cNvGrpSpPr/>
          <p:nvPr/>
        </p:nvGrpSpPr>
        <p:grpSpPr>
          <a:xfrm>
            <a:off x="2690920" y="2228653"/>
            <a:ext cx="3153237" cy="2830999"/>
            <a:chOff x="2050157" y="433850"/>
            <a:chExt cx="4943669" cy="4785016"/>
          </a:xfrm>
        </p:grpSpPr>
        <p:sp>
          <p:nvSpPr>
            <p:cNvPr id="60" name="Google Shape;854;p44"/>
            <p:cNvSpPr/>
            <p:nvPr/>
          </p:nvSpPr>
          <p:spPr>
            <a:xfrm>
              <a:off x="2075250" y="461112"/>
              <a:ext cx="4915787" cy="4731113"/>
            </a:xfrm>
            <a:custGeom>
              <a:avLst/>
              <a:gdLst/>
              <a:ahLst/>
              <a:cxnLst/>
              <a:rect l="l" t="t" r="r" b="b"/>
              <a:pathLst>
                <a:path w="15868" h="15272" extrusionOk="0">
                  <a:moveTo>
                    <a:pt x="5508" y="0"/>
                  </a:moveTo>
                  <a:lnTo>
                    <a:pt x="4162" y="55"/>
                  </a:lnTo>
                  <a:cubicBezTo>
                    <a:pt x="4130" y="60"/>
                    <a:pt x="4098" y="78"/>
                    <a:pt x="4089" y="114"/>
                  </a:cubicBezTo>
                  <a:cubicBezTo>
                    <a:pt x="4035" y="310"/>
                    <a:pt x="4057" y="478"/>
                    <a:pt x="4103" y="673"/>
                  </a:cubicBezTo>
                  <a:cubicBezTo>
                    <a:pt x="4135" y="824"/>
                    <a:pt x="4180" y="964"/>
                    <a:pt x="4157" y="1110"/>
                  </a:cubicBezTo>
                  <a:cubicBezTo>
                    <a:pt x="4187" y="1339"/>
                    <a:pt x="3997" y="1578"/>
                    <a:pt x="3780" y="1578"/>
                  </a:cubicBezTo>
                  <a:cubicBezTo>
                    <a:pt x="3731" y="1578"/>
                    <a:pt x="3680" y="1565"/>
                    <a:pt x="3630" y="1537"/>
                  </a:cubicBezTo>
                  <a:cubicBezTo>
                    <a:pt x="3594" y="1515"/>
                    <a:pt x="3557" y="1487"/>
                    <a:pt x="3530" y="1451"/>
                  </a:cubicBezTo>
                  <a:cubicBezTo>
                    <a:pt x="3494" y="1419"/>
                    <a:pt x="3475" y="1383"/>
                    <a:pt x="3471" y="1337"/>
                  </a:cubicBezTo>
                  <a:cubicBezTo>
                    <a:pt x="3448" y="1265"/>
                    <a:pt x="3444" y="1187"/>
                    <a:pt x="3462" y="1115"/>
                  </a:cubicBezTo>
                  <a:cubicBezTo>
                    <a:pt x="3507" y="955"/>
                    <a:pt x="3644" y="874"/>
                    <a:pt x="3794" y="846"/>
                  </a:cubicBezTo>
                  <a:cubicBezTo>
                    <a:pt x="3798" y="846"/>
                    <a:pt x="3803" y="842"/>
                    <a:pt x="3812" y="842"/>
                  </a:cubicBezTo>
                  <a:cubicBezTo>
                    <a:pt x="3821" y="824"/>
                    <a:pt x="3826" y="801"/>
                    <a:pt x="3821" y="778"/>
                  </a:cubicBezTo>
                  <a:cubicBezTo>
                    <a:pt x="3794" y="569"/>
                    <a:pt x="3762" y="360"/>
                    <a:pt x="3735" y="150"/>
                  </a:cubicBezTo>
                  <a:cubicBezTo>
                    <a:pt x="3730" y="114"/>
                    <a:pt x="3689" y="96"/>
                    <a:pt x="3662" y="96"/>
                  </a:cubicBezTo>
                  <a:cubicBezTo>
                    <a:pt x="3446" y="75"/>
                    <a:pt x="3233" y="64"/>
                    <a:pt x="3020" y="64"/>
                  </a:cubicBezTo>
                  <a:cubicBezTo>
                    <a:pt x="2774" y="64"/>
                    <a:pt x="2528" y="78"/>
                    <a:pt x="2279" y="105"/>
                  </a:cubicBezTo>
                  <a:cubicBezTo>
                    <a:pt x="2247" y="110"/>
                    <a:pt x="2220" y="128"/>
                    <a:pt x="2207" y="164"/>
                  </a:cubicBezTo>
                  <a:cubicBezTo>
                    <a:pt x="2125" y="446"/>
                    <a:pt x="2166" y="660"/>
                    <a:pt x="2275" y="896"/>
                  </a:cubicBezTo>
                  <a:cubicBezTo>
                    <a:pt x="2416" y="1001"/>
                    <a:pt x="2539" y="1183"/>
                    <a:pt x="2552" y="1337"/>
                  </a:cubicBezTo>
                  <a:cubicBezTo>
                    <a:pt x="2561" y="1515"/>
                    <a:pt x="2466" y="1624"/>
                    <a:pt x="2343" y="1669"/>
                  </a:cubicBezTo>
                  <a:cubicBezTo>
                    <a:pt x="2298" y="1701"/>
                    <a:pt x="2238" y="1724"/>
                    <a:pt x="2161" y="1738"/>
                  </a:cubicBezTo>
                  <a:cubicBezTo>
                    <a:pt x="2111" y="1747"/>
                    <a:pt x="2061" y="1751"/>
                    <a:pt x="2011" y="1760"/>
                  </a:cubicBezTo>
                  <a:cubicBezTo>
                    <a:pt x="1720" y="1760"/>
                    <a:pt x="1529" y="1592"/>
                    <a:pt x="1643" y="1192"/>
                  </a:cubicBezTo>
                  <a:cubicBezTo>
                    <a:pt x="1670" y="1105"/>
                    <a:pt x="1743" y="1024"/>
                    <a:pt x="1784" y="942"/>
                  </a:cubicBezTo>
                  <a:cubicBezTo>
                    <a:pt x="2147" y="146"/>
                    <a:pt x="1161" y="187"/>
                    <a:pt x="674" y="128"/>
                  </a:cubicBezTo>
                  <a:cubicBezTo>
                    <a:pt x="669" y="125"/>
                    <a:pt x="665" y="124"/>
                    <a:pt x="660" y="124"/>
                  </a:cubicBezTo>
                  <a:cubicBezTo>
                    <a:pt x="656" y="124"/>
                    <a:pt x="651" y="125"/>
                    <a:pt x="647" y="128"/>
                  </a:cubicBezTo>
                  <a:cubicBezTo>
                    <a:pt x="636" y="124"/>
                    <a:pt x="624" y="122"/>
                    <a:pt x="613" y="122"/>
                  </a:cubicBezTo>
                  <a:cubicBezTo>
                    <a:pt x="566" y="122"/>
                    <a:pt x="520" y="152"/>
                    <a:pt x="524" y="214"/>
                  </a:cubicBezTo>
                  <a:cubicBezTo>
                    <a:pt x="588" y="4107"/>
                    <a:pt x="497" y="7995"/>
                    <a:pt x="251" y="11879"/>
                  </a:cubicBezTo>
                  <a:cubicBezTo>
                    <a:pt x="183" y="12975"/>
                    <a:pt x="101" y="14075"/>
                    <a:pt x="6" y="15171"/>
                  </a:cubicBezTo>
                  <a:cubicBezTo>
                    <a:pt x="1" y="15226"/>
                    <a:pt x="51" y="15271"/>
                    <a:pt x="101" y="15271"/>
                  </a:cubicBezTo>
                  <a:cubicBezTo>
                    <a:pt x="4139" y="15244"/>
                    <a:pt x="8178" y="15071"/>
                    <a:pt x="12202" y="14762"/>
                  </a:cubicBezTo>
                  <a:cubicBezTo>
                    <a:pt x="13339" y="14671"/>
                    <a:pt x="14603" y="14735"/>
                    <a:pt x="15736" y="14625"/>
                  </a:cubicBezTo>
                  <a:cubicBezTo>
                    <a:pt x="15738" y="14625"/>
                    <a:pt x="15739" y="14625"/>
                    <a:pt x="15741" y="14625"/>
                  </a:cubicBezTo>
                  <a:cubicBezTo>
                    <a:pt x="15770" y="14625"/>
                    <a:pt x="15782" y="14647"/>
                    <a:pt x="15786" y="14647"/>
                  </a:cubicBezTo>
                  <a:cubicBezTo>
                    <a:pt x="15788" y="14647"/>
                    <a:pt x="15787" y="14641"/>
                    <a:pt x="15786" y="14621"/>
                  </a:cubicBezTo>
                  <a:cubicBezTo>
                    <a:pt x="15567" y="10928"/>
                    <a:pt x="15868" y="6976"/>
                    <a:pt x="15704" y="3288"/>
                  </a:cubicBezTo>
                  <a:cubicBezTo>
                    <a:pt x="15631" y="1692"/>
                    <a:pt x="15381" y="155"/>
                    <a:pt x="15381" y="155"/>
                  </a:cubicBezTo>
                  <a:lnTo>
                    <a:pt x="15340" y="155"/>
                  </a:lnTo>
                  <a:cubicBezTo>
                    <a:pt x="15172" y="164"/>
                    <a:pt x="14999" y="173"/>
                    <a:pt x="14831" y="182"/>
                  </a:cubicBezTo>
                  <a:cubicBezTo>
                    <a:pt x="14672" y="173"/>
                    <a:pt x="14512" y="160"/>
                    <a:pt x="14353" y="150"/>
                  </a:cubicBezTo>
                  <a:cubicBezTo>
                    <a:pt x="14296" y="148"/>
                    <a:pt x="14213" y="128"/>
                    <a:pt x="14138" y="128"/>
                  </a:cubicBezTo>
                  <a:cubicBezTo>
                    <a:pt x="14094" y="128"/>
                    <a:pt x="14053" y="135"/>
                    <a:pt x="14021" y="155"/>
                  </a:cubicBezTo>
                  <a:cubicBezTo>
                    <a:pt x="13835" y="278"/>
                    <a:pt x="13930" y="555"/>
                    <a:pt x="14012" y="705"/>
                  </a:cubicBezTo>
                  <a:cubicBezTo>
                    <a:pt x="14058" y="787"/>
                    <a:pt x="14162" y="851"/>
                    <a:pt x="14190" y="937"/>
                  </a:cubicBezTo>
                  <a:cubicBezTo>
                    <a:pt x="14267" y="1165"/>
                    <a:pt x="14180" y="1387"/>
                    <a:pt x="13971" y="1465"/>
                  </a:cubicBezTo>
                  <a:cubicBezTo>
                    <a:pt x="13907" y="1489"/>
                    <a:pt x="13804" y="1514"/>
                    <a:pt x="13708" y="1514"/>
                  </a:cubicBezTo>
                  <a:cubicBezTo>
                    <a:pt x="13627" y="1514"/>
                    <a:pt x="13551" y="1496"/>
                    <a:pt x="13507" y="1447"/>
                  </a:cubicBezTo>
                  <a:cubicBezTo>
                    <a:pt x="13380" y="1301"/>
                    <a:pt x="13430" y="1010"/>
                    <a:pt x="13516" y="864"/>
                  </a:cubicBezTo>
                  <a:cubicBezTo>
                    <a:pt x="13653" y="646"/>
                    <a:pt x="13762" y="432"/>
                    <a:pt x="13626" y="187"/>
                  </a:cubicBezTo>
                  <a:cubicBezTo>
                    <a:pt x="13612" y="160"/>
                    <a:pt x="13589" y="146"/>
                    <a:pt x="13562" y="146"/>
                  </a:cubicBezTo>
                  <a:cubicBezTo>
                    <a:pt x="13012" y="150"/>
                    <a:pt x="12466" y="191"/>
                    <a:pt x="11925" y="269"/>
                  </a:cubicBezTo>
                  <a:cubicBezTo>
                    <a:pt x="11902" y="273"/>
                    <a:pt x="11875" y="301"/>
                    <a:pt x="11870" y="323"/>
                  </a:cubicBezTo>
                  <a:cubicBezTo>
                    <a:pt x="11843" y="501"/>
                    <a:pt x="11816" y="678"/>
                    <a:pt x="11784" y="855"/>
                  </a:cubicBezTo>
                  <a:cubicBezTo>
                    <a:pt x="11779" y="905"/>
                    <a:pt x="11807" y="955"/>
                    <a:pt x="11857" y="955"/>
                  </a:cubicBezTo>
                  <a:cubicBezTo>
                    <a:pt x="12207" y="1169"/>
                    <a:pt x="12184" y="1365"/>
                    <a:pt x="11797" y="1551"/>
                  </a:cubicBezTo>
                  <a:cubicBezTo>
                    <a:pt x="11746" y="1563"/>
                    <a:pt x="11695" y="1569"/>
                    <a:pt x="11644" y="1569"/>
                  </a:cubicBezTo>
                  <a:cubicBezTo>
                    <a:pt x="11543" y="1569"/>
                    <a:pt x="11444" y="1545"/>
                    <a:pt x="11347" y="1497"/>
                  </a:cubicBezTo>
                  <a:cubicBezTo>
                    <a:pt x="10724" y="1019"/>
                    <a:pt x="11420" y="987"/>
                    <a:pt x="11516" y="805"/>
                  </a:cubicBezTo>
                  <a:cubicBezTo>
                    <a:pt x="11602" y="642"/>
                    <a:pt x="11543" y="391"/>
                    <a:pt x="11511" y="219"/>
                  </a:cubicBezTo>
                  <a:cubicBezTo>
                    <a:pt x="11502" y="182"/>
                    <a:pt x="11466" y="160"/>
                    <a:pt x="11434" y="160"/>
                  </a:cubicBezTo>
                  <a:cubicBezTo>
                    <a:pt x="10933" y="178"/>
                    <a:pt x="10433" y="191"/>
                    <a:pt x="9933" y="210"/>
                  </a:cubicBezTo>
                  <a:cubicBezTo>
                    <a:pt x="9887" y="264"/>
                    <a:pt x="9860" y="332"/>
                    <a:pt x="9837" y="401"/>
                  </a:cubicBezTo>
                  <a:cubicBezTo>
                    <a:pt x="9828" y="451"/>
                    <a:pt x="9824" y="496"/>
                    <a:pt x="9819" y="546"/>
                  </a:cubicBezTo>
                  <a:cubicBezTo>
                    <a:pt x="9874" y="760"/>
                    <a:pt x="10065" y="996"/>
                    <a:pt x="10056" y="1196"/>
                  </a:cubicBezTo>
                  <a:cubicBezTo>
                    <a:pt x="10043" y="1386"/>
                    <a:pt x="9937" y="1466"/>
                    <a:pt x="9809" y="1466"/>
                  </a:cubicBezTo>
                  <a:cubicBezTo>
                    <a:pt x="9799" y="1466"/>
                    <a:pt x="9789" y="1466"/>
                    <a:pt x="9778" y="1465"/>
                  </a:cubicBezTo>
                  <a:cubicBezTo>
                    <a:pt x="9750" y="1473"/>
                    <a:pt x="9718" y="1478"/>
                    <a:pt x="9683" y="1478"/>
                  </a:cubicBezTo>
                  <a:cubicBezTo>
                    <a:pt x="9643" y="1478"/>
                    <a:pt x="9599" y="1472"/>
                    <a:pt x="9551" y="1460"/>
                  </a:cubicBezTo>
                  <a:cubicBezTo>
                    <a:pt x="9319" y="1415"/>
                    <a:pt x="9228" y="1265"/>
                    <a:pt x="9278" y="1005"/>
                  </a:cubicBezTo>
                  <a:cubicBezTo>
                    <a:pt x="9301" y="887"/>
                    <a:pt x="9374" y="773"/>
                    <a:pt x="9415" y="660"/>
                  </a:cubicBezTo>
                  <a:cubicBezTo>
                    <a:pt x="9474" y="496"/>
                    <a:pt x="9487" y="369"/>
                    <a:pt x="9410" y="205"/>
                  </a:cubicBezTo>
                  <a:cubicBezTo>
                    <a:pt x="9401" y="182"/>
                    <a:pt x="9369" y="169"/>
                    <a:pt x="9346" y="169"/>
                  </a:cubicBezTo>
                  <a:cubicBezTo>
                    <a:pt x="8919" y="182"/>
                    <a:pt x="8487" y="196"/>
                    <a:pt x="8059" y="210"/>
                  </a:cubicBezTo>
                  <a:cubicBezTo>
                    <a:pt x="8023" y="210"/>
                    <a:pt x="7982" y="246"/>
                    <a:pt x="7987" y="287"/>
                  </a:cubicBezTo>
                  <a:cubicBezTo>
                    <a:pt x="8005" y="605"/>
                    <a:pt x="7837" y="783"/>
                    <a:pt x="8096" y="1005"/>
                  </a:cubicBezTo>
                  <a:cubicBezTo>
                    <a:pt x="8173" y="1078"/>
                    <a:pt x="8355" y="1146"/>
                    <a:pt x="8378" y="1283"/>
                  </a:cubicBezTo>
                  <a:cubicBezTo>
                    <a:pt x="8417" y="1572"/>
                    <a:pt x="8089" y="1688"/>
                    <a:pt x="7862" y="1688"/>
                  </a:cubicBezTo>
                  <a:cubicBezTo>
                    <a:pt x="7853" y="1688"/>
                    <a:pt x="7845" y="1688"/>
                    <a:pt x="7837" y="1688"/>
                  </a:cubicBezTo>
                  <a:cubicBezTo>
                    <a:pt x="7723" y="1683"/>
                    <a:pt x="7477" y="1633"/>
                    <a:pt x="7377" y="1551"/>
                  </a:cubicBezTo>
                  <a:cubicBezTo>
                    <a:pt x="7095" y="1319"/>
                    <a:pt x="7332" y="1051"/>
                    <a:pt x="7445" y="851"/>
                  </a:cubicBezTo>
                  <a:cubicBezTo>
                    <a:pt x="7532" y="692"/>
                    <a:pt x="7709" y="291"/>
                    <a:pt x="7486" y="150"/>
                  </a:cubicBezTo>
                  <a:cubicBezTo>
                    <a:pt x="7444" y="125"/>
                    <a:pt x="7382" y="117"/>
                    <a:pt x="7313" y="117"/>
                  </a:cubicBezTo>
                  <a:cubicBezTo>
                    <a:pt x="7186" y="117"/>
                    <a:pt x="7036" y="146"/>
                    <a:pt x="6950" y="146"/>
                  </a:cubicBezTo>
                  <a:cubicBezTo>
                    <a:pt x="6645" y="146"/>
                    <a:pt x="6340" y="141"/>
                    <a:pt x="6036" y="128"/>
                  </a:cubicBezTo>
                  <a:cubicBezTo>
                    <a:pt x="5995" y="128"/>
                    <a:pt x="5963" y="164"/>
                    <a:pt x="5958" y="205"/>
                  </a:cubicBezTo>
                  <a:cubicBezTo>
                    <a:pt x="5949" y="410"/>
                    <a:pt x="5936" y="610"/>
                    <a:pt x="5927" y="810"/>
                  </a:cubicBezTo>
                  <a:cubicBezTo>
                    <a:pt x="6145" y="919"/>
                    <a:pt x="6359" y="1142"/>
                    <a:pt x="6177" y="1396"/>
                  </a:cubicBezTo>
                  <a:cubicBezTo>
                    <a:pt x="6086" y="1519"/>
                    <a:pt x="5933" y="1573"/>
                    <a:pt x="5781" y="1573"/>
                  </a:cubicBezTo>
                  <a:cubicBezTo>
                    <a:pt x="5758" y="1573"/>
                    <a:pt x="5735" y="1572"/>
                    <a:pt x="5713" y="1569"/>
                  </a:cubicBezTo>
                  <a:cubicBezTo>
                    <a:pt x="5699" y="1571"/>
                    <a:pt x="5685" y="1572"/>
                    <a:pt x="5671" y="1572"/>
                  </a:cubicBezTo>
                  <a:cubicBezTo>
                    <a:pt x="5556" y="1572"/>
                    <a:pt x="5439" y="1522"/>
                    <a:pt x="5354" y="1428"/>
                  </a:cubicBezTo>
                  <a:cubicBezTo>
                    <a:pt x="5294" y="1365"/>
                    <a:pt x="5244" y="1283"/>
                    <a:pt x="5240" y="1192"/>
                  </a:cubicBezTo>
                  <a:cubicBezTo>
                    <a:pt x="5235" y="1187"/>
                    <a:pt x="5231" y="1183"/>
                    <a:pt x="5226" y="1178"/>
                  </a:cubicBezTo>
                  <a:lnTo>
                    <a:pt x="5240" y="1160"/>
                  </a:lnTo>
                  <a:cubicBezTo>
                    <a:pt x="5244" y="1083"/>
                    <a:pt x="5276" y="1024"/>
                    <a:pt x="5326" y="983"/>
                  </a:cubicBezTo>
                  <a:cubicBezTo>
                    <a:pt x="5358" y="942"/>
                    <a:pt x="5394" y="910"/>
                    <a:pt x="5431" y="878"/>
                  </a:cubicBezTo>
                  <a:cubicBezTo>
                    <a:pt x="5435" y="878"/>
                    <a:pt x="5435" y="874"/>
                    <a:pt x="5440" y="869"/>
                  </a:cubicBezTo>
                  <a:cubicBezTo>
                    <a:pt x="5449" y="860"/>
                    <a:pt x="5458" y="855"/>
                    <a:pt x="5467" y="846"/>
                  </a:cubicBezTo>
                  <a:cubicBezTo>
                    <a:pt x="5504" y="814"/>
                    <a:pt x="5535" y="773"/>
                    <a:pt x="5558" y="723"/>
                  </a:cubicBezTo>
                  <a:cubicBezTo>
                    <a:pt x="5599" y="628"/>
                    <a:pt x="5608" y="523"/>
                    <a:pt x="5604" y="414"/>
                  </a:cubicBezTo>
                  <a:cubicBezTo>
                    <a:pt x="5590" y="351"/>
                    <a:pt x="5581" y="287"/>
                    <a:pt x="5576" y="219"/>
                  </a:cubicBezTo>
                  <a:cubicBezTo>
                    <a:pt x="5572" y="210"/>
                    <a:pt x="5572" y="200"/>
                    <a:pt x="5567" y="191"/>
                  </a:cubicBezTo>
                  <a:cubicBezTo>
                    <a:pt x="5558" y="132"/>
                    <a:pt x="5549" y="73"/>
                    <a:pt x="5545" y="9"/>
                  </a:cubicBezTo>
                  <a:cubicBezTo>
                    <a:pt x="5535" y="5"/>
                    <a:pt x="5522" y="0"/>
                    <a:pt x="550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855;p44"/>
            <p:cNvSpPr/>
            <p:nvPr/>
          </p:nvSpPr>
          <p:spPr>
            <a:xfrm>
              <a:off x="2050157" y="433850"/>
              <a:ext cx="4943669" cy="4785016"/>
            </a:xfrm>
            <a:custGeom>
              <a:avLst/>
              <a:gdLst/>
              <a:ahLst/>
              <a:cxnLst/>
              <a:rect l="l" t="t" r="r" b="b"/>
              <a:pathLst>
                <a:path w="15958" h="15446" extrusionOk="0">
                  <a:moveTo>
                    <a:pt x="5548" y="175"/>
                  </a:moveTo>
                  <a:cubicBezTo>
                    <a:pt x="5553" y="216"/>
                    <a:pt x="5557" y="257"/>
                    <a:pt x="5566" y="298"/>
                  </a:cubicBezTo>
                  <a:cubicBezTo>
                    <a:pt x="5566" y="307"/>
                    <a:pt x="5571" y="316"/>
                    <a:pt x="5571" y="325"/>
                  </a:cubicBezTo>
                  <a:cubicBezTo>
                    <a:pt x="5575" y="384"/>
                    <a:pt x="5585" y="434"/>
                    <a:pt x="5594" y="489"/>
                  </a:cubicBezTo>
                  <a:lnTo>
                    <a:pt x="5598" y="511"/>
                  </a:lnTo>
                  <a:cubicBezTo>
                    <a:pt x="5603" y="620"/>
                    <a:pt x="5594" y="707"/>
                    <a:pt x="5562" y="780"/>
                  </a:cubicBezTo>
                  <a:cubicBezTo>
                    <a:pt x="5548" y="811"/>
                    <a:pt x="5530" y="839"/>
                    <a:pt x="5494" y="871"/>
                  </a:cubicBezTo>
                  <a:cubicBezTo>
                    <a:pt x="5480" y="880"/>
                    <a:pt x="5471" y="889"/>
                    <a:pt x="5462" y="898"/>
                  </a:cubicBezTo>
                  <a:lnTo>
                    <a:pt x="5444" y="916"/>
                  </a:lnTo>
                  <a:cubicBezTo>
                    <a:pt x="5412" y="948"/>
                    <a:pt x="5375" y="975"/>
                    <a:pt x="5348" y="1012"/>
                  </a:cubicBezTo>
                  <a:cubicBezTo>
                    <a:pt x="5284" y="1066"/>
                    <a:pt x="5248" y="1139"/>
                    <a:pt x="5239" y="1221"/>
                  </a:cubicBezTo>
                  <a:lnTo>
                    <a:pt x="5203" y="1271"/>
                  </a:lnTo>
                  <a:lnTo>
                    <a:pt x="5239" y="1316"/>
                  </a:lnTo>
                  <a:cubicBezTo>
                    <a:pt x="5253" y="1407"/>
                    <a:pt x="5298" y="1498"/>
                    <a:pt x="5371" y="1575"/>
                  </a:cubicBezTo>
                  <a:cubicBezTo>
                    <a:pt x="5478" y="1687"/>
                    <a:pt x="5611" y="1746"/>
                    <a:pt x="5750" y="1746"/>
                  </a:cubicBezTo>
                  <a:cubicBezTo>
                    <a:pt x="5765" y="1746"/>
                    <a:pt x="5779" y="1745"/>
                    <a:pt x="5794" y="1744"/>
                  </a:cubicBezTo>
                  <a:cubicBezTo>
                    <a:pt x="5817" y="1746"/>
                    <a:pt x="5839" y="1746"/>
                    <a:pt x="5861" y="1746"/>
                  </a:cubicBezTo>
                  <a:cubicBezTo>
                    <a:pt x="6059" y="1746"/>
                    <a:pt x="6223" y="1674"/>
                    <a:pt x="6321" y="1535"/>
                  </a:cubicBezTo>
                  <a:cubicBezTo>
                    <a:pt x="6399" y="1430"/>
                    <a:pt x="6426" y="1312"/>
                    <a:pt x="6399" y="1203"/>
                  </a:cubicBezTo>
                  <a:cubicBezTo>
                    <a:pt x="6367" y="1066"/>
                    <a:pt x="6253" y="939"/>
                    <a:pt x="6094" y="848"/>
                  </a:cubicBezTo>
                  <a:lnTo>
                    <a:pt x="6126" y="302"/>
                  </a:lnTo>
                  <a:cubicBezTo>
                    <a:pt x="6453" y="316"/>
                    <a:pt x="6749" y="320"/>
                    <a:pt x="7031" y="320"/>
                  </a:cubicBezTo>
                  <a:cubicBezTo>
                    <a:pt x="7072" y="320"/>
                    <a:pt x="7126" y="311"/>
                    <a:pt x="7181" y="307"/>
                  </a:cubicBezTo>
                  <a:cubicBezTo>
                    <a:pt x="7242" y="299"/>
                    <a:pt x="7318" y="291"/>
                    <a:pt x="7385" y="291"/>
                  </a:cubicBezTo>
                  <a:cubicBezTo>
                    <a:pt x="7442" y="291"/>
                    <a:pt x="7493" y="297"/>
                    <a:pt x="7522" y="316"/>
                  </a:cubicBezTo>
                  <a:cubicBezTo>
                    <a:pt x="7672" y="407"/>
                    <a:pt x="7540" y="734"/>
                    <a:pt x="7454" y="893"/>
                  </a:cubicBezTo>
                  <a:cubicBezTo>
                    <a:pt x="7435" y="921"/>
                    <a:pt x="7417" y="952"/>
                    <a:pt x="7399" y="980"/>
                  </a:cubicBezTo>
                  <a:cubicBezTo>
                    <a:pt x="7285" y="1171"/>
                    <a:pt x="7108" y="1457"/>
                    <a:pt x="7404" y="1703"/>
                  </a:cubicBezTo>
                  <a:cubicBezTo>
                    <a:pt x="7536" y="1812"/>
                    <a:pt x="7808" y="1857"/>
                    <a:pt x="7913" y="1862"/>
                  </a:cubicBezTo>
                  <a:cubicBezTo>
                    <a:pt x="7920" y="1862"/>
                    <a:pt x="7927" y="1862"/>
                    <a:pt x="7933" y="1862"/>
                  </a:cubicBezTo>
                  <a:cubicBezTo>
                    <a:pt x="8108" y="1862"/>
                    <a:pt x="8331" y="1806"/>
                    <a:pt x="8450" y="1666"/>
                  </a:cubicBezTo>
                  <a:cubicBezTo>
                    <a:pt x="8527" y="1580"/>
                    <a:pt x="8554" y="1475"/>
                    <a:pt x="8541" y="1362"/>
                  </a:cubicBezTo>
                  <a:cubicBezTo>
                    <a:pt x="8518" y="1221"/>
                    <a:pt x="8395" y="1139"/>
                    <a:pt x="8304" y="1080"/>
                  </a:cubicBezTo>
                  <a:cubicBezTo>
                    <a:pt x="8277" y="1062"/>
                    <a:pt x="8245" y="1043"/>
                    <a:pt x="8231" y="1030"/>
                  </a:cubicBezTo>
                  <a:cubicBezTo>
                    <a:pt x="8090" y="907"/>
                    <a:pt x="8104" y="821"/>
                    <a:pt x="8131" y="661"/>
                  </a:cubicBezTo>
                  <a:cubicBezTo>
                    <a:pt x="8140" y="580"/>
                    <a:pt x="8154" y="489"/>
                    <a:pt x="8149" y="384"/>
                  </a:cubicBezTo>
                  <a:lnTo>
                    <a:pt x="9423" y="343"/>
                  </a:lnTo>
                  <a:lnTo>
                    <a:pt x="9423" y="343"/>
                  </a:lnTo>
                  <a:cubicBezTo>
                    <a:pt x="9482" y="475"/>
                    <a:pt x="9468" y="580"/>
                    <a:pt x="9418" y="721"/>
                  </a:cubicBezTo>
                  <a:cubicBezTo>
                    <a:pt x="9405" y="761"/>
                    <a:pt x="9382" y="802"/>
                    <a:pt x="9364" y="843"/>
                  </a:cubicBezTo>
                  <a:cubicBezTo>
                    <a:pt x="9327" y="916"/>
                    <a:pt x="9291" y="993"/>
                    <a:pt x="9277" y="1075"/>
                  </a:cubicBezTo>
                  <a:cubicBezTo>
                    <a:pt x="9218" y="1380"/>
                    <a:pt x="9341" y="1580"/>
                    <a:pt x="9614" y="1635"/>
                  </a:cubicBezTo>
                  <a:cubicBezTo>
                    <a:pt x="9667" y="1647"/>
                    <a:pt x="9714" y="1652"/>
                    <a:pt x="9758" y="1652"/>
                  </a:cubicBezTo>
                  <a:cubicBezTo>
                    <a:pt x="9798" y="1652"/>
                    <a:pt x="9834" y="1648"/>
                    <a:pt x="9868" y="1639"/>
                  </a:cubicBezTo>
                  <a:cubicBezTo>
                    <a:pt x="9875" y="1639"/>
                    <a:pt x="9881" y="1640"/>
                    <a:pt x="9888" y="1640"/>
                  </a:cubicBezTo>
                  <a:cubicBezTo>
                    <a:pt x="9971" y="1640"/>
                    <a:pt x="10046" y="1612"/>
                    <a:pt x="10105" y="1562"/>
                  </a:cubicBezTo>
                  <a:cubicBezTo>
                    <a:pt x="10150" y="1521"/>
                    <a:pt x="10210" y="1439"/>
                    <a:pt x="10219" y="1293"/>
                  </a:cubicBezTo>
                  <a:cubicBezTo>
                    <a:pt x="10228" y="1148"/>
                    <a:pt x="10155" y="1002"/>
                    <a:pt x="10087" y="861"/>
                  </a:cubicBezTo>
                  <a:cubicBezTo>
                    <a:pt x="10046" y="780"/>
                    <a:pt x="10005" y="702"/>
                    <a:pt x="9987" y="630"/>
                  </a:cubicBezTo>
                  <a:cubicBezTo>
                    <a:pt x="9991" y="589"/>
                    <a:pt x="9996" y="548"/>
                    <a:pt x="10000" y="507"/>
                  </a:cubicBezTo>
                  <a:cubicBezTo>
                    <a:pt x="10014" y="457"/>
                    <a:pt x="10032" y="416"/>
                    <a:pt x="10055" y="384"/>
                  </a:cubicBezTo>
                  <a:lnTo>
                    <a:pt x="11510" y="334"/>
                  </a:lnTo>
                  <a:lnTo>
                    <a:pt x="11519" y="370"/>
                  </a:lnTo>
                  <a:cubicBezTo>
                    <a:pt x="11547" y="525"/>
                    <a:pt x="11587" y="734"/>
                    <a:pt x="11524" y="852"/>
                  </a:cubicBezTo>
                  <a:cubicBezTo>
                    <a:pt x="11510" y="880"/>
                    <a:pt x="11433" y="921"/>
                    <a:pt x="11374" y="948"/>
                  </a:cubicBezTo>
                  <a:cubicBezTo>
                    <a:pt x="11246" y="1016"/>
                    <a:pt x="11101" y="1089"/>
                    <a:pt x="11092" y="1234"/>
                  </a:cubicBezTo>
                  <a:cubicBezTo>
                    <a:pt x="11078" y="1362"/>
                    <a:pt x="11169" y="1494"/>
                    <a:pt x="11378" y="1653"/>
                  </a:cubicBezTo>
                  <a:lnTo>
                    <a:pt x="11392" y="1662"/>
                  </a:lnTo>
                  <a:cubicBezTo>
                    <a:pt x="11502" y="1717"/>
                    <a:pt x="11615" y="1743"/>
                    <a:pt x="11730" y="1743"/>
                  </a:cubicBezTo>
                  <a:cubicBezTo>
                    <a:pt x="11785" y="1743"/>
                    <a:pt x="11841" y="1737"/>
                    <a:pt x="11897" y="1726"/>
                  </a:cubicBezTo>
                  <a:lnTo>
                    <a:pt x="11915" y="1716"/>
                  </a:lnTo>
                  <a:cubicBezTo>
                    <a:pt x="12147" y="1607"/>
                    <a:pt x="12265" y="1484"/>
                    <a:pt x="12270" y="1348"/>
                  </a:cubicBezTo>
                  <a:cubicBezTo>
                    <a:pt x="12274" y="1212"/>
                    <a:pt x="12183" y="1089"/>
                    <a:pt x="11983" y="966"/>
                  </a:cubicBezTo>
                  <a:lnTo>
                    <a:pt x="11965" y="957"/>
                  </a:lnTo>
                  <a:lnTo>
                    <a:pt x="11951" y="957"/>
                  </a:lnTo>
                  <a:lnTo>
                    <a:pt x="12033" y="439"/>
                  </a:lnTo>
                  <a:cubicBezTo>
                    <a:pt x="12570" y="361"/>
                    <a:pt x="13111" y="325"/>
                    <a:pt x="13638" y="320"/>
                  </a:cubicBezTo>
                  <a:lnTo>
                    <a:pt x="13638" y="320"/>
                  </a:lnTo>
                  <a:cubicBezTo>
                    <a:pt x="13748" y="520"/>
                    <a:pt x="13657" y="698"/>
                    <a:pt x="13529" y="907"/>
                  </a:cubicBezTo>
                  <a:cubicBezTo>
                    <a:pt x="13425" y="1075"/>
                    <a:pt x="13370" y="1407"/>
                    <a:pt x="13529" y="1594"/>
                  </a:cubicBezTo>
                  <a:cubicBezTo>
                    <a:pt x="13592" y="1667"/>
                    <a:pt x="13689" y="1690"/>
                    <a:pt x="13785" y="1690"/>
                  </a:cubicBezTo>
                  <a:cubicBezTo>
                    <a:pt x="13930" y="1690"/>
                    <a:pt x="14071" y="1637"/>
                    <a:pt x="14080" y="1635"/>
                  </a:cubicBezTo>
                  <a:cubicBezTo>
                    <a:pt x="14330" y="1539"/>
                    <a:pt x="14443" y="1271"/>
                    <a:pt x="14352" y="998"/>
                  </a:cubicBezTo>
                  <a:cubicBezTo>
                    <a:pt x="14330" y="930"/>
                    <a:pt x="14280" y="880"/>
                    <a:pt x="14239" y="834"/>
                  </a:cubicBezTo>
                  <a:cubicBezTo>
                    <a:pt x="14211" y="802"/>
                    <a:pt x="14184" y="775"/>
                    <a:pt x="14170" y="752"/>
                  </a:cubicBezTo>
                  <a:cubicBezTo>
                    <a:pt x="14152" y="716"/>
                    <a:pt x="13989" y="420"/>
                    <a:pt x="14152" y="316"/>
                  </a:cubicBezTo>
                  <a:cubicBezTo>
                    <a:pt x="14167" y="307"/>
                    <a:pt x="14191" y="303"/>
                    <a:pt x="14219" y="303"/>
                  </a:cubicBezTo>
                  <a:cubicBezTo>
                    <a:pt x="14261" y="303"/>
                    <a:pt x="14310" y="310"/>
                    <a:pt x="14348" y="316"/>
                  </a:cubicBezTo>
                  <a:cubicBezTo>
                    <a:pt x="14375" y="320"/>
                    <a:pt x="14407" y="325"/>
                    <a:pt x="14430" y="325"/>
                  </a:cubicBezTo>
                  <a:lnTo>
                    <a:pt x="14912" y="357"/>
                  </a:lnTo>
                  <a:lnTo>
                    <a:pt x="15389" y="329"/>
                  </a:lnTo>
                  <a:cubicBezTo>
                    <a:pt x="15439" y="661"/>
                    <a:pt x="15639" y="2007"/>
                    <a:pt x="15698" y="3376"/>
                  </a:cubicBezTo>
                  <a:cubicBezTo>
                    <a:pt x="15776" y="5118"/>
                    <a:pt x="15753" y="6955"/>
                    <a:pt x="15726" y="8724"/>
                  </a:cubicBezTo>
                  <a:cubicBezTo>
                    <a:pt x="15698" y="10684"/>
                    <a:pt x="15671" y="12708"/>
                    <a:pt x="15780" y="14632"/>
                  </a:cubicBezTo>
                  <a:cubicBezTo>
                    <a:pt x="15189" y="14686"/>
                    <a:pt x="14548" y="14695"/>
                    <a:pt x="13929" y="14704"/>
                  </a:cubicBezTo>
                  <a:cubicBezTo>
                    <a:pt x="13379" y="14713"/>
                    <a:pt x="12811" y="14723"/>
                    <a:pt x="12279" y="14763"/>
                  </a:cubicBezTo>
                  <a:cubicBezTo>
                    <a:pt x="8286" y="15073"/>
                    <a:pt x="4216" y="15246"/>
                    <a:pt x="182" y="15273"/>
                  </a:cubicBezTo>
                  <a:cubicBezTo>
                    <a:pt x="177" y="15273"/>
                    <a:pt x="173" y="15268"/>
                    <a:pt x="173" y="15268"/>
                  </a:cubicBezTo>
                  <a:cubicBezTo>
                    <a:pt x="268" y="14159"/>
                    <a:pt x="350" y="13049"/>
                    <a:pt x="414" y="11971"/>
                  </a:cubicBezTo>
                  <a:cubicBezTo>
                    <a:pt x="660" y="8119"/>
                    <a:pt x="750" y="4195"/>
                    <a:pt x="687" y="302"/>
                  </a:cubicBezTo>
                  <a:lnTo>
                    <a:pt x="687" y="298"/>
                  </a:lnTo>
                  <a:lnTo>
                    <a:pt x="700" y="298"/>
                  </a:lnTo>
                  <a:lnTo>
                    <a:pt x="719" y="307"/>
                  </a:lnTo>
                  <a:lnTo>
                    <a:pt x="741" y="302"/>
                  </a:lnTo>
                  <a:cubicBezTo>
                    <a:pt x="810" y="311"/>
                    <a:pt x="887" y="316"/>
                    <a:pt x="964" y="320"/>
                  </a:cubicBezTo>
                  <a:cubicBezTo>
                    <a:pt x="1278" y="348"/>
                    <a:pt x="1710" y="389"/>
                    <a:pt x="1828" y="593"/>
                  </a:cubicBezTo>
                  <a:cubicBezTo>
                    <a:pt x="1878" y="689"/>
                    <a:pt x="1865" y="821"/>
                    <a:pt x="1787" y="993"/>
                  </a:cubicBezTo>
                  <a:cubicBezTo>
                    <a:pt x="1774" y="1021"/>
                    <a:pt x="1755" y="1052"/>
                    <a:pt x="1733" y="1084"/>
                  </a:cubicBezTo>
                  <a:cubicBezTo>
                    <a:pt x="1701" y="1139"/>
                    <a:pt x="1665" y="1193"/>
                    <a:pt x="1646" y="1257"/>
                  </a:cubicBezTo>
                  <a:cubicBezTo>
                    <a:pt x="1583" y="1471"/>
                    <a:pt x="1596" y="1644"/>
                    <a:pt x="1687" y="1762"/>
                  </a:cubicBezTo>
                  <a:cubicBezTo>
                    <a:pt x="1769" y="1876"/>
                    <a:pt x="1910" y="1935"/>
                    <a:pt x="2092" y="1935"/>
                  </a:cubicBezTo>
                  <a:lnTo>
                    <a:pt x="2256" y="1912"/>
                  </a:lnTo>
                  <a:cubicBezTo>
                    <a:pt x="2338" y="1898"/>
                    <a:pt x="2406" y="1876"/>
                    <a:pt x="2460" y="1835"/>
                  </a:cubicBezTo>
                  <a:cubicBezTo>
                    <a:pt x="2633" y="1771"/>
                    <a:pt x="2729" y="1612"/>
                    <a:pt x="2715" y="1421"/>
                  </a:cubicBezTo>
                  <a:cubicBezTo>
                    <a:pt x="2701" y="1257"/>
                    <a:pt x="2583" y="1057"/>
                    <a:pt x="2419" y="930"/>
                  </a:cubicBezTo>
                  <a:cubicBezTo>
                    <a:pt x="2333" y="730"/>
                    <a:pt x="2288" y="543"/>
                    <a:pt x="2365" y="284"/>
                  </a:cubicBezTo>
                  <a:lnTo>
                    <a:pt x="2369" y="284"/>
                  </a:lnTo>
                  <a:cubicBezTo>
                    <a:pt x="2620" y="254"/>
                    <a:pt x="2866" y="239"/>
                    <a:pt x="3113" y="239"/>
                  </a:cubicBezTo>
                  <a:cubicBezTo>
                    <a:pt x="3319" y="239"/>
                    <a:pt x="3525" y="250"/>
                    <a:pt x="3734" y="270"/>
                  </a:cubicBezTo>
                  <a:lnTo>
                    <a:pt x="3816" y="861"/>
                  </a:lnTo>
                  <a:cubicBezTo>
                    <a:pt x="3634" y="902"/>
                    <a:pt x="3506" y="1021"/>
                    <a:pt x="3461" y="1180"/>
                  </a:cubicBezTo>
                  <a:cubicBezTo>
                    <a:pt x="3438" y="1262"/>
                    <a:pt x="3443" y="1353"/>
                    <a:pt x="3470" y="1444"/>
                  </a:cubicBezTo>
                  <a:cubicBezTo>
                    <a:pt x="3474" y="1503"/>
                    <a:pt x="3502" y="1557"/>
                    <a:pt x="3552" y="1598"/>
                  </a:cubicBezTo>
                  <a:cubicBezTo>
                    <a:pt x="3588" y="1644"/>
                    <a:pt x="3625" y="1675"/>
                    <a:pt x="3670" y="1703"/>
                  </a:cubicBezTo>
                  <a:cubicBezTo>
                    <a:pt x="3731" y="1737"/>
                    <a:pt x="3796" y="1755"/>
                    <a:pt x="3861" y="1755"/>
                  </a:cubicBezTo>
                  <a:cubicBezTo>
                    <a:pt x="3941" y="1755"/>
                    <a:pt x="4022" y="1728"/>
                    <a:pt x="4098" y="1675"/>
                  </a:cubicBezTo>
                  <a:cubicBezTo>
                    <a:pt x="4248" y="1566"/>
                    <a:pt x="4339" y="1380"/>
                    <a:pt x="4320" y="1203"/>
                  </a:cubicBezTo>
                  <a:cubicBezTo>
                    <a:pt x="4339" y="1062"/>
                    <a:pt x="4307" y="934"/>
                    <a:pt x="4279" y="811"/>
                  </a:cubicBezTo>
                  <a:cubicBezTo>
                    <a:pt x="4275" y="789"/>
                    <a:pt x="4266" y="766"/>
                    <a:pt x="4261" y="743"/>
                  </a:cubicBezTo>
                  <a:cubicBezTo>
                    <a:pt x="4220" y="548"/>
                    <a:pt x="4202" y="402"/>
                    <a:pt x="4248" y="229"/>
                  </a:cubicBezTo>
                  <a:lnTo>
                    <a:pt x="5548" y="175"/>
                  </a:lnTo>
                  <a:close/>
                  <a:moveTo>
                    <a:pt x="5601" y="1"/>
                  </a:moveTo>
                  <a:cubicBezTo>
                    <a:pt x="5596" y="1"/>
                    <a:pt x="5590" y="1"/>
                    <a:pt x="5585" y="2"/>
                  </a:cubicBezTo>
                  <a:lnTo>
                    <a:pt x="4243" y="57"/>
                  </a:lnTo>
                  <a:cubicBezTo>
                    <a:pt x="4170" y="61"/>
                    <a:pt x="4111" y="107"/>
                    <a:pt x="4093" y="179"/>
                  </a:cubicBezTo>
                  <a:cubicBezTo>
                    <a:pt x="4034" y="389"/>
                    <a:pt x="4052" y="561"/>
                    <a:pt x="4102" y="780"/>
                  </a:cubicBezTo>
                  <a:cubicBezTo>
                    <a:pt x="4107" y="802"/>
                    <a:pt x="4111" y="830"/>
                    <a:pt x="4120" y="852"/>
                  </a:cubicBezTo>
                  <a:cubicBezTo>
                    <a:pt x="4148" y="971"/>
                    <a:pt x="4170" y="1080"/>
                    <a:pt x="4157" y="1189"/>
                  </a:cubicBezTo>
                  <a:lnTo>
                    <a:pt x="4157" y="1198"/>
                  </a:lnTo>
                  <a:lnTo>
                    <a:pt x="4157" y="1212"/>
                  </a:lnTo>
                  <a:cubicBezTo>
                    <a:pt x="4170" y="1325"/>
                    <a:pt x="4107" y="1457"/>
                    <a:pt x="4007" y="1530"/>
                  </a:cubicBezTo>
                  <a:cubicBezTo>
                    <a:pt x="3974" y="1554"/>
                    <a:pt x="3922" y="1581"/>
                    <a:pt x="3860" y="1581"/>
                  </a:cubicBezTo>
                  <a:cubicBezTo>
                    <a:pt x="3826" y="1581"/>
                    <a:pt x="3790" y="1573"/>
                    <a:pt x="3752" y="1553"/>
                  </a:cubicBezTo>
                  <a:cubicBezTo>
                    <a:pt x="3725" y="1535"/>
                    <a:pt x="3702" y="1512"/>
                    <a:pt x="3679" y="1484"/>
                  </a:cubicBezTo>
                  <a:lnTo>
                    <a:pt x="3670" y="1475"/>
                  </a:lnTo>
                  <a:lnTo>
                    <a:pt x="3665" y="1471"/>
                  </a:lnTo>
                  <a:cubicBezTo>
                    <a:pt x="3647" y="1457"/>
                    <a:pt x="3638" y="1439"/>
                    <a:pt x="3638" y="1421"/>
                  </a:cubicBezTo>
                  <a:lnTo>
                    <a:pt x="3638" y="1407"/>
                  </a:lnTo>
                  <a:lnTo>
                    <a:pt x="3634" y="1394"/>
                  </a:lnTo>
                  <a:cubicBezTo>
                    <a:pt x="3611" y="1339"/>
                    <a:pt x="3611" y="1275"/>
                    <a:pt x="3625" y="1225"/>
                  </a:cubicBezTo>
                  <a:cubicBezTo>
                    <a:pt x="3665" y="1080"/>
                    <a:pt x="3806" y="1034"/>
                    <a:pt x="3888" y="1021"/>
                  </a:cubicBezTo>
                  <a:lnTo>
                    <a:pt x="3947" y="998"/>
                  </a:lnTo>
                  <a:lnTo>
                    <a:pt x="3966" y="971"/>
                  </a:lnTo>
                  <a:cubicBezTo>
                    <a:pt x="3984" y="939"/>
                    <a:pt x="3993" y="893"/>
                    <a:pt x="3988" y="852"/>
                  </a:cubicBezTo>
                  <a:lnTo>
                    <a:pt x="3897" y="229"/>
                  </a:lnTo>
                  <a:cubicBezTo>
                    <a:pt x="3884" y="148"/>
                    <a:pt x="3811" y="102"/>
                    <a:pt x="3747" y="97"/>
                  </a:cubicBezTo>
                  <a:cubicBezTo>
                    <a:pt x="3534" y="77"/>
                    <a:pt x="3324" y="66"/>
                    <a:pt x="3114" y="66"/>
                  </a:cubicBezTo>
                  <a:cubicBezTo>
                    <a:pt x="2862" y="66"/>
                    <a:pt x="2609" y="81"/>
                    <a:pt x="2351" y="111"/>
                  </a:cubicBezTo>
                  <a:cubicBezTo>
                    <a:pt x="2283" y="116"/>
                    <a:pt x="2228" y="161"/>
                    <a:pt x="2210" y="229"/>
                  </a:cubicBezTo>
                  <a:cubicBezTo>
                    <a:pt x="2128" y="502"/>
                    <a:pt x="2147" y="734"/>
                    <a:pt x="2278" y="1021"/>
                  </a:cubicBezTo>
                  <a:lnTo>
                    <a:pt x="2288" y="1043"/>
                  </a:lnTo>
                  <a:lnTo>
                    <a:pt x="2306" y="1052"/>
                  </a:lnTo>
                  <a:cubicBezTo>
                    <a:pt x="2433" y="1148"/>
                    <a:pt x="2538" y="1312"/>
                    <a:pt x="2547" y="1434"/>
                  </a:cubicBezTo>
                  <a:cubicBezTo>
                    <a:pt x="2560" y="1594"/>
                    <a:pt x="2456" y="1653"/>
                    <a:pt x="2397" y="1675"/>
                  </a:cubicBezTo>
                  <a:lnTo>
                    <a:pt x="2383" y="1680"/>
                  </a:lnTo>
                  <a:lnTo>
                    <a:pt x="2369" y="1689"/>
                  </a:lnTo>
                  <a:cubicBezTo>
                    <a:pt x="2338" y="1712"/>
                    <a:pt x="2292" y="1730"/>
                    <a:pt x="2233" y="1744"/>
                  </a:cubicBezTo>
                  <a:lnTo>
                    <a:pt x="2087" y="1762"/>
                  </a:lnTo>
                  <a:cubicBezTo>
                    <a:pt x="2001" y="1762"/>
                    <a:pt x="1883" y="1744"/>
                    <a:pt x="1819" y="1657"/>
                  </a:cubicBezTo>
                  <a:cubicBezTo>
                    <a:pt x="1765" y="1585"/>
                    <a:pt x="1760" y="1462"/>
                    <a:pt x="1806" y="1307"/>
                  </a:cubicBezTo>
                  <a:cubicBezTo>
                    <a:pt x="1819" y="1266"/>
                    <a:pt x="1846" y="1225"/>
                    <a:pt x="1874" y="1180"/>
                  </a:cubicBezTo>
                  <a:cubicBezTo>
                    <a:pt x="1896" y="1143"/>
                    <a:pt x="1919" y="1107"/>
                    <a:pt x="1937" y="1066"/>
                  </a:cubicBezTo>
                  <a:cubicBezTo>
                    <a:pt x="2042" y="839"/>
                    <a:pt x="2056" y="652"/>
                    <a:pt x="1974" y="507"/>
                  </a:cubicBezTo>
                  <a:cubicBezTo>
                    <a:pt x="1815" y="220"/>
                    <a:pt x="1351" y="184"/>
                    <a:pt x="978" y="152"/>
                  </a:cubicBezTo>
                  <a:cubicBezTo>
                    <a:pt x="901" y="143"/>
                    <a:pt x="828" y="138"/>
                    <a:pt x="764" y="129"/>
                  </a:cubicBezTo>
                  <a:lnTo>
                    <a:pt x="732" y="129"/>
                  </a:lnTo>
                  <a:cubicBezTo>
                    <a:pt x="720" y="127"/>
                    <a:pt x="708" y="126"/>
                    <a:pt x="695" y="126"/>
                  </a:cubicBezTo>
                  <a:cubicBezTo>
                    <a:pt x="657" y="126"/>
                    <a:pt x="618" y="137"/>
                    <a:pt x="587" y="161"/>
                  </a:cubicBezTo>
                  <a:cubicBezTo>
                    <a:pt x="546" y="193"/>
                    <a:pt x="519" y="248"/>
                    <a:pt x="519" y="307"/>
                  </a:cubicBezTo>
                  <a:cubicBezTo>
                    <a:pt x="582" y="4195"/>
                    <a:pt x="491" y="8115"/>
                    <a:pt x="250" y="11962"/>
                  </a:cubicBezTo>
                  <a:cubicBezTo>
                    <a:pt x="182" y="13040"/>
                    <a:pt x="100" y="14145"/>
                    <a:pt x="5" y="15255"/>
                  </a:cubicBezTo>
                  <a:cubicBezTo>
                    <a:pt x="0" y="15300"/>
                    <a:pt x="18" y="15346"/>
                    <a:pt x="50" y="15386"/>
                  </a:cubicBezTo>
                  <a:cubicBezTo>
                    <a:pt x="87" y="15423"/>
                    <a:pt x="132" y="15446"/>
                    <a:pt x="182" y="15446"/>
                  </a:cubicBezTo>
                  <a:cubicBezTo>
                    <a:pt x="182" y="15446"/>
                    <a:pt x="182" y="15446"/>
                    <a:pt x="187" y="15441"/>
                  </a:cubicBezTo>
                  <a:cubicBezTo>
                    <a:pt x="4220" y="15414"/>
                    <a:pt x="8295" y="15241"/>
                    <a:pt x="12292" y="14932"/>
                  </a:cubicBezTo>
                  <a:cubicBezTo>
                    <a:pt x="12820" y="14891"/>
                    <a:pt x="13384" y="14882"/>
                    <a:pt x="13934" y="14873"/>
                  </a:cubicBezTo>
                  <a:cubicBezTo>
                    <a:pt x="14562" y="14868"/>
                    <a:pt x="15212" y="14854"/>
                    <a:pt x="15817" y="14800"/>
                  </a:cubicBezTo>
                  <a:cubicBezTo>
                    <a:pt x="15834" y="14813"/>
                    <a:pt x="15852" y="14816"/>
                    <a:pt x="15867" y="14816"/>
                  </a:cubicBezTo>
                  <a:cubicBezTo>
                    <a:pt x="15884" y="14816"/>
                    <a:pt x="15898" y="14811"/>
                    <a:pt x="15903" y="14809"/>
                  </a:cubicBezTo>
                  <a:cubicBezTo>
                    <a:pt x="15958" y="14786"/>
                    <a:pt x="15953" y="14732"/>
                    <a:pt x="15953" y="14700"/>
                  </a:cubicBezTo>
                  <a:cubicBezTo>
                    <a:pt x="15839" y="12758"/>
                    <a:pt x="15867" y="10707"/>
                    <a:pt x="15894" y="8724"/>
                  </a:cubicBezTo>
                  <a:cubicBezTo>
                    <a:pt x="15921" y="6951"/>
                    <a:pt x="15944" y="5113"/>
                    <a:pt x="15867" y="3367"/>
                  </a:cubicBezTo>
                  <a:cubicBezTo>
                    <a:pt x="15799" y="1785"/>
                    <a:pt x="15548" y="238"/>
                    <a:pt x="15544" y="225"/>
                  </a:cubicBezTo>
                  <a:lnTo>
                    <a:pt x="15530" y="148"/>
                  </a:lnTo>
                  <a:lnTo>
                    <a:pt x="14912" y="179"/>
                  </a:lnTo>
                  <a:lnTo>
                    <a:pt x="14439" y="148"/>
                  </a:lnTo>
                  <a:cubicBezTo>
                    <a:pt x="14421" y="148"/>
                    <a:pt x="14398" y="143"/>
                    <a:pt x="14371" y="143"/>
                  </a:cubicBezTo>
                  <a:cubicBezTo>
                    <a:pt x="14325" y="135"/>
                    <a:pt x="14276" y="127"/>
                    <a:pt x="14227" y="127"/>
                  </a:cubicBezTo>
                  <a:cubicBezTo>
                    <a:pt x="14169" y="127"/>
                    <a:pt x="14111" y="138"/>
                    <a:pt x="14061" y="170"/>
                  </a:cubicBezTo>
                  <a:cubicBezTo>
                    <a:pt x="13839" y="316"/>
                    <a:pt x="13902" y="616"/>
                    <a:pt x="14025" y="834"/>
                  </a:cubicBezTo>
                  <a:cubicBezTo>
                    <a:pt x="14052" y="875"/>
                    <a:pt x="14084" y="916"/>
                    <a:pt x="14120" y="948"/>
                  </a:cubicBezTo>
                  <a:cubicBezTo>
                    <a:pt x="14152" y="984"/>
                    <a:pt x="14184" y="1021"/>
                    <a:pt x="14193" y="1048"/>
                  </a:cubicBezTo>
                  <a:cubicBezTo>
                    <a:pt x="14257" y="1234"/>
                    <a:pt x="14189" y="1407"/>
                    <a:pt x="14025" y="1466"/>
                  </a:cubicBezTo>
                  <a:cubicBezTo>
                    <a:pt x="13951" y="1494"/>
                    <a:pt x="13860" y="1512"/>
                    <a:pt x="13785" y="1512"/>
                  </a:cubicBezTo>
                  <a:cubicBezTo>
                    <a:pt x="13727" y="1512"/>
                    <a:pt x="13679" y="1501"/>
                    <a:pt x="13657" y="1475"/>
                  </a:cubicBezTo>
                  <a:cubicBezTo>
                    <a:pt x="13557" y="1362"/>
                    <a:pt x="13597" y="1116"/>
                    <a:pt x="13670" y="993"/>
                  </a:cubicBezTo>
                  <a:cubicBezTo>
                    <a:pt x="13784" y="811"/>
                    <a:pt x="13952" y="534"/>
                    <a:pt x="13784" y="225"/>
                  </a:cubicBezTo>
                  <a:cubicBezTo>
                    <a:pt x="13752" y="175"/>
                    <a:pt x="13702" y="143"/>
                    <a:pt x="13643" y="143"/>
                  </a:cubicBezTo>
                  <a:cubicBezTo>
                    <a:pt x="13102" y="148"/>
                    <a:pt x="12547" y="188"/>
                    <a:pt x="11997" y="266"/>
                  </a:cubicBezTo>
                  <a:cubicBezTo>
                    <a:pt x="11938" y="275"/>
                    <a:pt x="11883" y="334"/>
                    <a:pt x="11874" y="393"/>
                  </a:cubicBezTo>
                  <a:lnTo>
                    <a:pt x="11788" y="925"/>
                  </a:lnTo>
                  <a:cubicBezTo>
                    <a:pt x="11778" y="975"/>
                    <a:pt x="11792" y="1030"/>
                    <a:pt x="11824" y="1066"/>
                  </a:cubicBezTo>
                  <a:cubicBezTo>
                    <a:pt x="11847" y="1098"/>
                    <a:pt x="11878" y="1116"/>
                    <a:pt x="11915" y="1121"/>
                  </a:cubicBezTo>
                  <a:cubicBezTo>
                    <a:pt x="12042" y="1203"/>
                    <a:pt x="12106" y="1275"/>
                    <a:pt x="12106" y="1334"/>
                  </a:cubicBezTo>
                  <a:cubicBezTo>
                    <a:pt x="12101" y="1398"/>
                    <a:pt x="12010" y="1480"/>
                    <a:pt x="11851" y="1553"/>
                  </a:cubicBezTo>
                  <a:cubicBezTo>
                    <a:pt x="11810" y="1562"/>
                    <a:pt x="11768" y="1566"/>
                    <a:pt x="11726" y="1566"/>
                  </a:cubicBezTo>
                  <a:cubicBezTo>
                    <a:pt x="11641" y="1566"/>
                    <a:pt x="11556" y="1547"/>
                    <a:pt x="11474" y="1507"/>
                  </a:cubicBezTo>
                  <a:cubicBezTo>
                    <a:pt x="11265" y="1344"/>
                    <a:pt x="11255" y="1266"/>
                    <a:pt x="11260" y="1248"/>
                  </a:cubicBezTo>
                  <a:cubicBezTo>
                    <a:pt x="11265" y="1193"/>
                    <a:pt x="11365" y="1143"/>
                    <a:pt x="11451" y="1098"/>
                  </a:cubicBezTo>
                  <a:cubicBezTo>
                    <a:pt x="11542" y="1052"/>
                    <a:pt x="11633" y="1007"/>
                    <a:pt x="11674" y="930"/>
                  </a:cubicBezTo>
                  <a:cubicBezTo>
                    <a:pt x="11765" y="757"/>
                    <a:pt x="11719" y="511"/>
                    <a:pt x="11683" y="334"/>
                  </a:cubicBezTo>
                  <a:lnTo>
                    <a:pt x="11674" y="284"/>
                  </a:lnTo>
                  <a:cubicBezTo>
                    <a:pt x="11661" y="214"/>
                    <a:pt x="11597" y="156"/>
                    <a:pt x="11523" y="156"/>
                  </a:cubicBezTo>
                  <a:cubicBezTo>
                    <a:pt x="11520" y="156"/>
                    <a:pt x="11517" y="156"/>
                    <a:pt x="11515" y="157"/>
                  </a:cubicBezTo>
                  <a:lnTo>
                    <a:pt x="9978" y="211"/>
                  </a:lnTo>
                  <a:lnTo>
                    <a:pt x="9950" y="238"/>
                  </a:lnTo>
                  <a:cubicBezTo>
                    <a:pt x="9905" y="298"/>
                    <a:pt x="9868" y="366"/>
                    <a:pt x="9841" y="461"/>
                  </a:cubicBezTo>
                  <a:lnTo>
                    <a:pt x="9837" y="470"/>
                  </a:lnTo>
                  <a:cubicBezTo>
                    <a:pt x="9832" y="516"/>
                    <a:pt x="9828" y="561"/>
                    <a:pt x="9818" y="602"/>
                  </a:cubicBezTo>
                  <a:lnTo>
                    <a:pt x="9818" y="639"/>
                  </a:lnTo>
                  <a:lnTo>
                    <a:pt x="9823" y="652"/>
                  </a:lnTo>
                  <a:cubicBezTo>
                    <a:pt x="9846" y="748"/>
                    <a:pt x="9891" y="843"/>
                    <a:pt x="9937" y="934"/>
                  </a:cubicBezTo>
                  <a:cubicBezTo>
                    <a:pt x="9996" y="1057"/>
                    <a:pt x="10059" y="1180"/>
                    <a:pt x="10055" y="1275"/>
                  </a:cubicBezTo>
                  <a:cubicBezTo>
                    <a:pt x="10050" y="1348"/>
                    <a:pt x="10032" y="1398"/>
                    <a:pt x="9996" y="1430"/>
                  </a:cubicBezTo>
                  <a:cubicBezTo>
                    <a:pt x="9955" y="1466"/>
                    <a:pt x="9905" y="1466"/>
                    <a:pt x="9868" y="1466"/>
                  </a:cubicBezTo>
                  <a:lnTo>
                    <a:pt x="9837" y="1466"/>
                  </a:lnTo>
                  <a:cubicBezTo>
                    <a:pt x="9816" y="1473"/>
                    <a:pt x="9791" y="1476"/>
                    <a:pt x="9764" y="1476"/>
                  </a:cubicBezTo>
                  <a:cubicBezTo>
                    <a:pt x="9731" y="1476"/>
                    <a:pt x="9694" y="1472"/>
                    <a:pt x="9650" y="1462"/>
                  </a:cubicBezTo>
                  <a:cubicBezTo>
                    <a:pt x="9464" y="1425"/>
                    <a:pt x="9405" y="1316"/>
                    <a:pt x="9441" y="1107"/>
                  </a:cubicBezTo>
                  <a:cubicBezTo>
                    <a:pt x="9455" y="1043"/>
                    <a:pt x="9482" y="984"/>
                    <a:pt x="9514" y="916"/>
                  </a:cubicBezTo>
                  <a:cubicBezTo>
                    <a:pt x="9536" y="871"/>
                    <a:pt x="9559" y="825"/>
                    <a:pt x="9577" y="775"/>
                  </a:cubicBezTo>
                  <a:cubicBezTo>
                    <a:pt x="9637" y="598"/>
                    <a:pt x="9659" y="443"/>
                    <a:pt x="9568" y="252"/>
                  </a:cubicBezTo>
                  <a:cubicBezTo>
                    <a:pt x="9546" y="202"/>
                    <a:pt x="9482" y="166"/>
                    <a:pt x="9427" y="166"/>
                  </a:cubicBezTo>
                  <a:lnTo>
                    <a:pt x="8140" y="207"/>
                  </a:lnTo>
                  <a:cubicBezTo>
                    <a:pt x="8095" y="211"/>
                    <a:pt x="8054" y="229"/>
                    <a:pt x="8022" y="266"/>
                  </a:cubicBezTo>
                  <a:cubicBezTo>
                    <a:pt x="7995" y="298"/>
                    <a:pt x="7981" y="339"/>
                    <a:pt x="7986" y="379"/>
                  </a:cubicBezTo>
                  <a:cubicBezTo>
                    <a:pt x="7990" y="470"/>
                    <a:pt x="7977" y="552"/>
                    <a:pt x="7968" y="630"/>
                  </a:cubicBezTo>
                  <a:cubicBezTo>
                    <a:pt x="7940" y="798"/>
                    <a:pt x="7913" y="975"/>
                    <a:pt x="8122" y="1157"/>
                  </a:cubicBezTo>
                  <a:cubicBezTo>
                    <a:pt x="8149" y="1180"/>
                    <a:pt x="8181" y="1203"/>
                    <a:pt x="8218" y="1221"/>
                  </a:cubicBezTo>
                  <a:cubicBezTo>
                    <a:pt x="8286" y="1266"/>
                    <a:pt x="8368" y="1321"/>
                    <a:pt x="8377" y="1380"/>
                  </a:cubicBezTo>
                  <a:cubicBezTo>
                    <a:pt x="8386" y="1448"/>
                    <a:pt x="8372" y="1503"/>
                    <a:pt x="8331" y="1548"/>
                  </a:cubicBezTo>
                  <a:cubicBezTo>
                    <a:pt x="8252" y="1636"/>
                    <a:pt x="8087" y="1686"/>
                    <a:pt x="7955" y="1686"/>
                  </a:cubicBezTo>
                  <a:cubicBezTo>
                    <a:pt x="7944" y="1686"/>
                    <a:pt x="7933" y="1685"/>
                    <a:pt x="7922" y="1685"/>
                  </a:cubicBezTo>
                  <a:cubicBezTo>
                    <a:pt x="7808" y="1680"/>
                    <a:pt x="7590" y="1630"/>
                    <a:pt x="7513" y="1566"/>
                  </a:cubicBezTo>
                  <a:cubicBezTo>
                    <a:pt x="7340" y="1425"/>
                    <a:pt x="7408" y="1284"/>
                    <a:pt x="7545" y="1071"/>
                  </a:cubicBezTo>
                  <a:cubicBezTo>
                    <a:pt x="7563" y="1034"/>
                    <a:pt x="7581" y="1007"/>
                    <a:pt x="7599" y="975"/>
                  </a:cubicBezTo>
                  <a:cubicBezTo>
                    <a:pt x="7763" y="684"/>
                    <a:pt x="7849" y="316"/>
                    <a:pt x="7613" y="161"/>
                  </a:cubicBezTo>
                  <a:cubicBezTo>
                    <a:pt x="7551" y="124"/>
                    <a:pt x="7471" y="113"/>
                    <a:pt x="7386" y="113"/>
                  </a:cubicBezTo>
                  <a:cubicBezTo>
                    <a:pt x="7314" y="113"/>
                    <a:pt x="7238" y="121"/>
                    <a:pt x="7167" y="129"/>
                  </a:cubicBezTo>
                  <a:cubicBezTo>
                    <a:pt x="7113" y="138"/>
                    <a:pt x="7063" y="143"/>
                    <a:pt x="7031" y="143"/>
                  </a:cubicBezTo>
                  <a:cubicBezTo>
                    <a:pt x="6744" y="143"/>
                    <a:pt x="6449" y="138"/>
                    <a:pt x="6121" y="125"/>
                  </a:cubicBezTo>
                  <a:cubicBezTo>
                    <a:pt x="6035" y="125"/>
                    <a:pt x="5962" y="193"/>
                    <a:pt x="5957" y="284"/>
                  </a:cubicBezTo>
                  <a:lnTo>
                    <a:pt x="5921" y="948"/>
                  </a:lnTo>
                  <a:lnTo>
                    <a:pt x="5971" y="975"/>
                  </a:lnTo>
                  <a:cubicBezTo>
                    <a:pt x="6112" y="1039"/>
                    <a:pt x="6217" y="1143"/>
                    <a:pt x="6239" y="1239"/>
                  </a:cubicBezTo>
                  <a:cubicBezTo>
                    <a:pt x="6253" y="1303"/>
                    <a:pt x="6239" y="1362"/>
                    <a:pt x="6189" y="1430"/>
                  </a:cubicBezTo>
                  <a:cubicBezTo>
                    <a:pt x="6124" y="1520"/>
                    <a:pt x="6000" y="1573"/>
                    <a:pt x="5853" y="1573"/>
                  </a:cubicBezTo>
                  <a:cubicBezTo>
                    <a:pt x="5837" y="1573"/>
                    <a:pt x="5820" y="1572"/>
                    <a:pt x="5803" y="1571"/>
                  </a:cubicBezTo>
                  <a:lnTo>
                    <a:pt x="5789" y="1571"/>
                  </a:lnTo>
                  <a:cubicBezTo>
                    <a:pt x="5780" y="1572"/>
                    <a:pt x="5772" y="1572"/>
                    <a:pt x="5763" y="1572"/>
                  </a:cubicBezTo>
                  <a:cubicBezTo>
                    <a:pt x="5666" y="1572"/>
                    <a:pt x="5569" y="1528"/>
                    <a:pt x="5494" y="1453"/>
                  </a:cubicBezTo>
                  <a:cubicBezTo>
                    <a:pt x="5439" y="1398"/>
                    <a:pt x="5407" y="1330"/>
                    <a:pt x="5403" y="1271"/>
                  </a:cubicBezTo>
                  <a:lnTo>
                    <a:pt x="5403" y="1243"/>
                  </a:lnTo>
                  <a:cubicBezTo>
                    <a:pt x="5407" y="1203"/>
                    <a:pt x="5425" y="1166"/>
                    <a:pt x="5462" y="1134"/>
                  </a:cubicBezTo>
                  <a:lnTo>
                    <a:pt x="5471" y="1125"/>
                  </a:lnTo>
                  <a:cubicBezTo>
                    <a:pt x="5494" y="1098"/>
                    <a:pt x="5521" y="1071"/>
                    <a:pt x="5553" y="1048"/>
                  </a:cubicBezTo>
                  <a:lnTo>
                    <a:pt x="5580" y="1021"/>
                  </a:lnTo>
                  <a:lnTo>
                    <a:pt x="5585" y="1012"/>
                  </a:lnTo>
                  <a:cubicBezTo>
                    <a:pt x="5585" y="1012"/>
                    <a:pt x="5589" y="1012"/>
                    <a:pt x="5594" y="1007"/>
                  </a:cubicBezTo>
                  <a:lnTo>
                    <a:pt x="5607" y="998"/>
                  </a:lnTo>
                  <a:cubicBezTo>
                    <a:pt x="5644" y="962"/>
                    <a:pt x="5685" y="916"/>
                    <a:pt x="5716" y="843"/>
                  </a:cubicBezTo>
                  <a:cubicBezTo>
                    <a:pt x="5757" y="743"/>
                    <a:pt x="5776" y="634"/>
                    <a:pt x="5766" y="493"/>
                  </a:cubicBezTo>
                  <a:lnTo>
                    <a:pt x="5762" y="457"/>
                  </a:lnTo>
                  <a:cubicBezTo>
                    <a:pt x="5753" y="407"/>
                    <a:pt x="5744" y="352"/>
                    <a:pt x="5739" y="298"/>
                  </a:cubicBezTo>
                  <a:lnTo>
                    <a:pt x="5739" y="284"/>
                  </a:lnTo>
                  <a:lnTo>
                    <a:pt x="5735" y="270"/>
                  </a:lnTo>
                  <a:cubicBezTo>
                    <a:pt x="5735" y="266"/>
                    <a:pt x="5735" y="266"/>
                    <a:pt x="5735" y="266"/>
                  </a:cubicBezTo>
                  <a:cubicBezTo>
                    <a:pt x="5721" y="207"/>
                    <a:pt x="5716" y="148"/>
                    <a:pt x="5712" y="88"/>
                  </a:cubicBezTo>
                  <a:lnTo>
                    <a:pt x="5707" y="47"/>
                  </a:lnTo>
                  <a:lnTo>
                    <a:pt x="5671" y="25"/>
                  </a:lnTo>
                  <a:cubicBezTo>
                    <a:pt x="5652" y="10"/>
                    <a:pt x="5627" y="1"/>
                    <a:pt x="560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2" name="Текстово поле 61"/>
          <p:cNvSpPr txBox="1"/>
          <p:nvPr/>
        </p:nvSpPr>
        <p:spPr>
          <a:xfrm>
            <a:off x="3749205" y="2587798"/>
            <a:ext cx="104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To Do: </a:t>
            </a:r>
            <a:endParaRPr lang="bg-BG" sz="2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63" name="Текстово поле 62"/>
          <p:cNvSpPr txBox="1"/>
          <p:nvPr/>
        </p:nvSpPr>
        <p:spPr>
          <a:xfrm rot="21012603">
            <a:off x="1511392" y="1389681"/>
            <a:ext cx="104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To Do: </a:t>
            </a:r>
            <a:endParaRPr lang="bg-BG" sz="2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2" y="2348175"/>
            <a:ext cx="1874399" cy="1874399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60" y="2973725"/>
            <a:ext cx="2185706" cy="2185706"/>
          </a:xfrm>
          <a:prstGeom prst="rect">
            <a:avLst/>
          </a:prstGeom>
        </p:spPr>
      </p:pic>
      <p:sp>
        <p:nvSpPr>
          <p:cNvPr id="66" name="Текстово поле 65"/>
          <p:cNvSpPr txBox="1"/>
          <p:nvPr/>
        </p:nvSpPr>
        <p:spPr>
          <a:xfrm>
            <a:off x="2825498" y="3011389"/>
            <a:ext cx="2884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23232"/>
                </a:solidFill>
                <a:latin typeface="Gabriola" panose="04040605051002020D02" pitchFamily="82" charset="0"/>
              </a:rPr>
              <a:t>Frontend</a:t>
            </a:r>
            <a:r>
              <a:rPr lang="bg-BG" sz="2000" dirty="0">
                <a:solidFill>
                  <a:srgbClr val="323232"/>
                </a:solidFill>
                <a:latin typeface="Gabriola" panose="04040605051002020D02" pitchFamily="82" charset="0"/>
              </a:rPr>
              <a:t> разработчик</a:t>
            </a:r>
            <a:endParaRPr lang="en-US" sz="2000" dirty="0">
              <a:solidFill>
                <a:srgbClr val="323232"/>
              </a:solidFill>
              <a:latin typeface="Gabriola" panose="04040605051002020D02" pitchFamily="82" charset="0"/>
            </a:endParaRPr>
          </a:p>
        </p:txBody>
      </p:sp>
      <p:sp>
        <p:nvSpPr>
          <p:cNvPr id="68" name="Текстово поле 67"/>
          <p:cNvSpPr txBox="1"/>
          <p:nvPr/>
        </p:nvSpPr>
        <p:spPr>
          <a:xfrm rot="21027310">
            <a:off x="731559" y="1963479"/>
            <a:ext cx="271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23232"/>
                </a:solidFill>
                <a:latin typeface="Gabriola" panose="04040605051002020D02" pitchFamily="82" charset="0"/>
              </a:rPr>
              <a:t>Backend </a:t>
            </a:r>
            <a:r>
              <a:rPr lang="bg-BG" sz="2000" dirty="0">
                <a:solidFill>
                  <a:srgbClr val="323232"/>
                </a:solidFill>
                <a:latin typeface="Gabriola" panose="04040605051002020D02" pitchFamily="82" charset="0"/>
              </a:rPr>
              <a:t>разработчик</a:t>
            </a:r>
            <a:endParaRPr lang="en-US" sz="2000" dirty="0">
              <a:solidFill>
                <a:srgbClr val="323232"/>
              </a:solidFill>
              <a:latin typeface="Gabriola" panose="04040605051002020D02" pitchFamily="82" charset="0"/>
            </a:endParaRPr>
          </a:p>
        </p:txBody>
      </p:sp>
      <p:grpSp>
        <p:nvGrpSpPr>
          <p:cNvPr id="24" name="Google Shape;918;p45">
            <a:extLst>
              <a:ext uri="{FF2B5EF4-FFF2-40B4-BE49-F238E27FC236}">
                <a16:creationId xmlns:a16="http://schemas.microsoft.com/office/drawing/2014/main" id="{5C45B475-868E-435A-BF0B-1803635DC8DA}"/>
              </a:ext>
            </a:extLst>
          </p:cNvPr>
          <p:cNvGrpSpPr/>
          <p:nvPr/>
        </p:nvGrpSpPr>
        <p:grpSpPr>
          <a:xfrm>
            <a:off x="2690920" y="24636"/>
            <a:ext cx="3844720" cy="741473"/>
            <a:chOff x="5228874" y="132800"/>
            <a:chExt cx="3104856" cy="837504"/>
          </a:xfrm>
        </p:grpSpPr>
        <p:sp>
          <p:nvSpPr>
            <p:cNvPr id="25" name="Google Shape;919;p45">
              <a:extLst>
                <a:ext uri="{FF2B5EF4-FFF2-40B4-BE49-F238E27FC236}">
                  <a16:creationId xmlns:a16="http://schemas.microsoft.com/office/drawing/2014/main" id="{A6772455-8893-49E1-9DB7-0CB548D45D72}"/>
                </a:ext>
              </a:extLst>
            </p:cNvPr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bg1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20;p45">
              <a:extLst>
                <a:ext uri="{FF2B5EF4-FFF2-40B4-BE49-F238E27FC236}">
                  <a16:creationId xmlns:a16="http://schemas.microsoft.com/office/drawing/2014/main" id="{4B036D9F-28E7-4CBD-9ACD-CD904BBF0CD9}"/>
                </a:ext>
              </a:extLst>
            </p:cNvPr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" name="Google Shape;856;p44"/>
          <p:cNvSpPr txBox="1">
            <a:spLocks noGrp="1"/>
          </p:cNvSpPr>
          <p:nvPr>
            <p:ph type="title"/>
          </p:nvPr>
        </p:nvSpPr>
        <p:spPr>
          <a:xfrm>
            <a:off x="2326209" y="-21975"/>
            <a:ext cx="4768141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ln/>
                <a:solidFill>
                  <a:schemeClr val="accent3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Разпределяне на задачи</a:t>
            </a:r>
            <a:endParaRPr b="1" dirty="0">
              <a:ln/>
              <a:solidFill>
                <a:schemeClr val="accent3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5220950"/>
      </p:ext>
    </p:extLst>
  </p:cSld>
  <p:clrMapOvr>
    <a:masterClrMapping/>
  </p:clrMapOvr>
</p:sld>
</file>

<file path=ppt/theme/theme1.xml><?xml version="1.0" encoding="utf-8"?>
<a:theme xmlns:a="http://schemas.openxmlformats.org/drawingml/2006/main" name="Granny's Recipe Book by Slidesgo">
  <a:themeElements>
    <a:clrScheme name="Simple Light">
      <a:dk1>
        <a:srgbClr val="5A3E3A"/>
      </a:dk1>
      <a:lt1>
        <a:srgbClr val="FAF8F4"/>
      </a:lt1>
      <a:dk2>
        <a:srgbClr val="5A3E3A"/>
      </a:dk2>
      <a:lt2>
        <a:srgbClr val="FAF8F4"/>
      </a:lt2>
      <a:accent1>
        <a:srgbClr val="5A3E3A"/>
      </a:accent1>
      <a:accent2>
        <a:srgbClr val="FAF8F4"/>
      </a:accent2>
      <a:accent3>
        <a:srgbClr val="5A3E3A"/>
      </a:accent3>
      <a:accent4>
        <a:srgbClr val="FAF8F4"/>
      </a:accent4>
      <a:accent5>
        <a:srgbClr val="5A3E3A"/>
      </a:accent5>
      <a:accent6>
        <a:srgbClr val="FAF8F4"/>
      </a:accent6>
      <a:hlink>
        <a:srgbClr val="5A3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280</Words>
  <Application>Microsoft Office PowerPoint</Application>
  <PresentationFormat>Презентация на цял екран (16:9)</PresentationFormat>
  <Paragraphs>56</Paragraphs>
  <Slides>17</Slides>
  <Notes>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17</vt:i4>
      </vt:variant>
    </vt:vector>
  </HeadingPairs>
  <TitlesOfParts>
    <vt:vector size="27" baseType="lpstr">
      <vt:lpstr>Arial</vt:lpstr>
      <vt:lpstr>Nunito</vt:lpstr>
      <vt:lpstr>Comfortaa</vt:lpstr>
      <vt:lpstr>Muli</vt:lpstr>
      <vt:lpstr>Montserrat</vt:lpstr>
      <vt:lpstr>Wingdings</vt:lpstr>
      <vt:lpstr>Amatic SC</vt:lpstr>
      <vt:lpstr>Gabriola</vt:lpstr>
      <vt:lpstr>Calligraffitti</vt:lpstr>
      <vt:lpstr>Granny's Recipe Book by Slidesgo</vt:lpstr>
      <vt:lpstr>Книгата  с рецепти</vt:lpstr>
      <vt:lpstr>Описание на проекта</vt:lpstr>
      <vt:lpstr>Система за контрол на версиите</vt:lpstr>
      <vt:lpstr>Система за управление на проектите</vt:lpstr>
      <vt:lpstr>Методология за разработка на софтуера</vt:lpstr>
      <vt:lpstr>Презентация на PowerPoint</vt:lpstr>
      <vt:lpstr>Избор на програмни средства за реализацията</vt:lpstr>
      <vt:lpstr>Определяне на роли</vt:lpstr>
      <vt:lpstr>Разпределяне на задачи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Използвани средства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Книгата с рецепти</dc:title>
  <dc:creator>Stela Nikolaeva</dc:creator>
  <cp:lastModifiedBy>Stela Nikolaeva</cp:lastModifiedBy>
  <cp:revision>40</cp:revision>
  <dcterms:modified xsi:type="dcterms:W3CDTF">2021-05-30T21:33:02Z</dcterms:modified>
</cp:coreProperties>
</file>